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69" r:id="rId11"/>
    <p:sldId id="270" r:id="rId12"/>
    <p:sldId id="271" r:id="rId13"/>
    <p:sldId id="274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BCC"/>
    <a:srgbClr val="E6E6E6"/>
    <a:srgbClr val="F6851F"/>
    <a:srgbClr val="F7C457"/>
    <a:srgbClr val="F8961D"/>
    <a:srgbClr val="4CB853"/>
    <a:srgbClr val="32AD97"/>
    <a:srgbClr val="FDA13A"/>
    <a:srgbClr val="2C9C4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26" Type="http://schemas.openxmlformats.org/officeDocument/2006/relationships/image" Target="../media/image56.sv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svg"/><Relationship Id="rId42" Type="http://schemas.openxmlformats.org/officeDocument/2006/relationships/image" Target="../media/image72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24" Type="http://schemas.openxmlformats.org/officeDocument/2006/relationships/image" Target="../media/image54.svg"/><Relationship Id="rId32" Type="http://schemas.openxmlformats.org/officeDocument/2006/relationships/image" Target="../media/image62.svg"/><Relationship Id="rId37" Type="http://schemas.openxmlformats.org/officeDocument/2006/relationships/image" Target="../media/image67.png"/><Relationship Id="rId40" Type="http://schemas.openxmlformats.org/officeDocument/2006/relationships/image" Target="../media/image70.svg"/><Relationship Id="rId45" Type="http://schemas.openxmlformats.org/officeDocument/2006/relationships/image" Target="../media/image75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svg"/><Relationship Id="rId36" Type="http://schemas.openxmlformats.org/officeDocument/2006/relationships/image" Target="../media/image66.sv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image" Target="../media/image60.sv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svg"/><Relationship Id="rId46" Type="http://schemas.openxmlformats.org/officeDocument/2006/relationships/image" Target="../media/image76.svg"/><Relationship Id="rId20" Type="http://schemas.openxmlformats.org/officeDocument/2006/relationships/image" Target="../media/image50.svg"/><Relationship Id="rId41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59.png"/><Relationship Id="rId18" Type="http://schemas.openxmlformats.org/officeDocument/2006/relationships/image" Target="../media/image80.svg"/><Relationship Id="rId3" Type="http://schemas.openxmlformats.org/officeDocument/2006/relationships/image" Target="../media/image47.png"/><Relationship Id="rId21" Type="http://schemas.openxmlformats.org/officeDocument/2006/relationships/image" Target="../media/image81.png"/><Relationship Id="rId7" Type="http://schemas.openxmlformats.org/officeDocument/2006/relationships/image" Target="../media/image39.png"/><Relationship Id="rId12" Type="http://schemas.openxmlformats.org/officeDocument/2006/relationships/image" Target="../media/image34.svg"/><Relationship Id="rId17" Type="http://schemas.openxmlformats.org/officeDocument/2006/relationships/image" Target="../media/image79.png"/><Relationship Id="rId2" Type="http://schemas.openxmlformats.org/officeDocument/2006/relationships/image" Target="../media/image32.png"/><Relationship Id="rId16" Type="http://schemas.openxmlformats.org/officeDocument/2006/relationships/image" Target="../media/image78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33.png"/><Relationship Id="rId5" Type="http://schemas.openxmlformats.org/officeDocument/2006/relationships/image" Target="../media/image37.png"/><Relationship Id="rId15" Type="http://schemas.openxmlformats.org/officeDocument/2006/relationships/image" Target="../media/image77.png"/><Relationship Id="rId10" Type="http://schemas.openxmlformats.org/officeDocument/2006/relationships/image" Target="../media/image42.svg"/><Relationship Id="rId19" Type="http://schemas.openxmlformats.org/officeDocument/2006/relationships/image" Target="../media/image75.png"/><Relationship Id="rId4" Type="http://schemas.openxmlformats.org/officeDocument/2006/relationships/image" Target="../media/image48.svg"/><Relationship Id="rId9" Type="http://schemas.openxmlformats.org/officeDocument/2006/relationships/image" Target="../media/image41.png"/><Relationship Id="rId14" Type="http://schemas.openxmlformats.org/officeDocument/2006/relationships/image" Target="../media/image60.svg"/><Relationship Id="rId22" Type="http://schemas.openxmlformats.org/officeDocument/2006/relationships/image" Target="../media/image8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48.sv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svg"/><Relationship Id="rId18" Type="http://schemas.openxmlformats.org/officeDocument/2006/relationships/image" Target="../media/image83.png"/><Relationship Id="rId3" Type="http://schemas.openxmlformats.org/officeDocument/2006/relationships/image" Target="../media/image48.svg"/><Relationship Id="rId21" Type="http://schemas.openxmlformats.org/officeDocument/2006/relationships/image" Target="../media/image86.svg"/><Relationship Id="rId7" Type="http://schemas.openxmlformats.org/officeDocument/2006/relationships/image" Target="../media/image36.svg"/><Relationship Id="rId12" Type="http://schemas.openxmlformats.org/officeDocument/2006/relationships/image" Target="../media/image61.png"/><Relationship Id="rId17" Type="http://schemas.openxmlformats.org/officeDocument/2006/relationships/image" Target="../media/image52.svg"/><Relationship Id="rId2" Type="http://schemas.openxmlformats.org/officeDocument/2006/relationships/image" Target="../media/image47.png"/><Relationship Id="rId16" Type="http://schemas.openxmlformats.org/officeDocument/2006/relationships/image" Target="../media/image5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50.svg"/><Relationship Id="rId15" Type="http://schemas.openxmlformats.org/officeDocument/2006/relationships/image" Target="../media/image34.svg"/><Relationship Id="rId10" Type="http://schemas.openxmlformats.org/officeDocument/2006/relationships/image" Target="../media/image37.png"/><Relationship Id="rId19" Type="http://schemas.openxmlformats.org/officeDocument/2006/relationships/image" Target="../media/image84.svg"/><Relationship Id="rId4" Type="http://schemas.openxmlformats.org/officeDocument/2006/relationships/image" Target="../media/image49.png"/><Relationship Id="rId9" Type="http://schemas.openxmlformats.org/officeDocument/2006/relationships/image" Target="../media/image60.sv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7292E-0BBA-C497-ADFE-D52A30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0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E093D6-BAD8-9097-527B-AA1098F54EF6}"/>
              </a:ext>
            </a:extLst>
          </p:cNvPr>
          <p:cNvSpPr/>
          <p:nvPr/>
        </p:nvSpPr>
        <p:spPr>
          <a:xfrm>
            <a:off x="486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4493-B925-80A8-978E-FB971B463409}"/>
              </a:ext>
            </a:extLst>
          </p:cNvPr>
          <p:cNvSpPr/>
          <p:nvPr/>
        </p:nvSpPr>
        <p:spPr>
          <a:xfrm>
            <a:off x="4226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DCF5-0650-EB06-E2F6-0F36E11B04F1}"/>
              </a:ext>
            </a:extLst>
          </p:cNvPr>
          <p:cNvSpPr/>
          <p:nvPr/>
        </p:nvSpPr>
        <p:spPr>
          <a:xfrm>
            <a:off x="359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EDC8-8AC4-41D5-B002-155B0E9E7FCC}"/>
              </a:ext>
            </a:extLst>
          </p:cNvPr>
          <p:cNvSpPr/>
          <p:nvPr/>
        </p:nvSpPr>
        <p:spPr>
          <a:xfrm>
            <a:off x="5512791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F4CE1-CD7B-0BB6-CCD4-4A43846CE704}"/>
              </a:ext>
            </a:extLst>
          </p:cNvPr>
          <p:cNvSpPr txBox="1"/>
          <p:nvPr/>
        </p:nvSpPr>
        <p:spPr>
          <a:xfrm>
            <a:off x="3486500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B51F-B90B-2BBE-410E-7490FEEAC977}"/>
              </a:ext>
            </a:extLst>
          </p:cNvPr>
          <p:cNvSpPr txBox="1"/>
          <p:nvPr/>
        </p:nvSpPr>
        <p:spPr>
          <a:xfrm>
            <a:off x="4086809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F8E7B-CDB0-17F3-675D-5440CB7AC3EE}"/>
              </a:ext>
            </a:extLst>
          </p:cNvPr>
          <p:cNvSpPr txBox="1"/>
          <p:nvPr/>
        </p:nvSpPr>
        <p:spPr>
          <a:xfrm>
            <a:off x="4722035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DA3EC5-D737-0A4D-2DFB-2C1775D572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64674" y="5676339"/>
            <a:ext cx="228600" cy="228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7D6BC8D-05F8-4531-6363-89C3B564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757" y="5685163"/>
            <a:ext cx="174909" cy="2103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EA5B1-3A61-1BE4-0CF6-168B838B1F5C}"/>
              </a:ext>
            </a:extLst>
          </p:cNvPr>
          <p:cNvSpPr txBox="1"/>
          <p:nvPr/>
        </p:nvSpPr>
        <p:spPr>
          <a:xfrm>
            <a:off x="5378521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B4BDAB-B770-C464-DED1-88751D701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795" y="5688893"/>
            <a:ext cx="182880" cy="18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7E1FAD-E1B8-F9B6-3005-7A44FABEB66D}"/>
              </a:ext>
            </a:extLst>
          </p:cNvPr>
          <p:cNvSpPr txBox="1"/>
          <p:nvPr/>
        </p:nvSpPr>
        <p:spPr>
          <a:xfrm>
            <a:off x="3375419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FD9176-C628-0A79-EFC5-6441E4EE878D}"/>
              </a:ext>
            </a:extLst>
          </p:cNvPr>
          <p:cNvSpPr txBox="1"/>
          <p:nvPr/>
        </p:nvSpPr>
        <p:spPr>
          <a:xfrm>
            <a:off x="3375419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EB3D26-A0C8-6AA8-AC09-C1D742D1B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1272" y="1187028"/>
            <a:ext cx="137160" cy="13716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4EFFD4-14CA-A489-22BC-1E8483E91263}"/>
              </a:ext>
            </a:extLst>
          </p:cNvPr>
          <p:cNvSpPr/>
          <p:nvPr/>
        </p:nvSpPr>
        <p:spPr>
          <a:xfrm>
            <a:off x="3454883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6ED0D8-5D42-7923-41F3-48A87D5F83B7}"/>
              </a:ext>
            </a:extLst>
          </p:cNvPr>
          <p:cNvSpPr txBox="1"/>
          <p:nvPr/>
        </p:nvSpPr>
        <p:spPr>
          <a:xfrm>
            <a:off x="3639501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0DB9B9-7D9D-27CA-33C6-C20ABED1D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23336" y="1536807"/>
            <a:ext cx="137160" cy="1371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1ACF50-B29E-8DBD-9EF6-6DEE67F4649E}"/>
              </a:ext>
            </a:extLst>
          </p:cNvPr>
          <p:cNvSpPr/>
          <p:nvPr/>
        </p:nvSpPr>
        <p:spPr>
          <a:xfrm>
            <a:off x="3454883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03EC96-3770-A8C8-84A2-181391F3E7D3}"/>
              </a:ext>
            </a:extLst>
          </p:cNvPr>
          <p:cNvSpPr/>
          <p:nvPr/>
        </p:nvSpPr>
        <p:spPr>
          <a:xfrm>
            <a:off x="3450345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D1F74-9D98-1D97-EAB6-EAF6DB71CA62}"/>
              </a:ext>
            </a:extLst>
          </p:cNvPr>
          <p:cNvSpPr txBox="1"/>
          <p:nvPr/>
        </p:nvSpPr>
        <p:spPr>
          <a:xfrm>
            <a:off x="4056352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B3965-338F-E95A-A3FC-9CD4186390D1}"/>
              </a:ext>
            </a:extLst>
          </p:cNvPr>
          <p:cNvSpPr txBox="1"/>
          <p:nvPr/>
        </p:nvSpPr>
        <p:spPr>
          <a:xfrm>
            <a:off x="4051814" y="208048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093BE-523E-D87C-5CA5-48F3E0476C8F}"/>
              </a:ext>
            </a:extLst>
          </p:cNvPr>
          <p:cNvSpPr txBox="1"/>
          <p:nvPr/>
        </p:nvSpPr>
        <p:spPr>
          <a:xfrm>
            <a:off x="4051814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78AD2B-56E6-0E64-DA63-83320EDF87DA}"/>
              </a:ext>
            </a:extLst>
          </p:cNvPr>
          <p:cNvSpPr/>
          <p:nvPr/>
        </p:nvSpPr>
        <p:spPr>
          <a:xfrm>
            <a:off x="3466180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E10AEA-7D8D-6AEF-926C-295A1EE89EF0}"/>
              </a:ext>
            </a:extLst>
          </p:cNvPr>
          <p:cNvSpPr/>
          <p:nvPr/>
        </p:nvSpPr>
        <p:spPr>
          <a:xfrm>
            <a:off x="3461642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C0ED8-856D-2B58-3C29-B9BF893CBA19}"/>
              </a:ext>
            </a:extLst>
          </p:cNvPr>
          <p:cNvSpPr txBox="1"/>
          <p:nvPr/>
        </p:nvSpPr>
        <p:spPr>
          <a:xfrm>
            <a:off x="4067649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97A04F-5BBA-A2A9-51A6-49C2B4B361BB}"/>
              </a:ext>
            </a:extLst>
          </p:cNvPr>
          <p:cNvSpPr txBox="1"/>
          <p:nvPr/>
        </p:nvSpPr>
        <p:spPr>
          <a:xfrm>
            <a:off x="4063111" y="279627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9F43A-06DE-8A8A-5473-C4A68F7027FA}"/>
              </a:ext>
            </a:extLst>
          </p:cNvPr>
          <p:cNvSpPr txBox="1"/>
          <p:nvPr/>
        </p:nvSpPr>
        <p:spPr>
          <a:xfrm>
            <a:off x="4063111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812CD7F-1244-A7E6-B927-CC95226D705C}"/>
              </a:ext>
            </a:extLst>
          </p:cNvPr>
          <p:cNvSpPr/>
          <p:nvPr/>
        </p:nvSpPr>
        <p:spPr>
          <a:xfrm>
            <a:off x="3466180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A580056-7D3C-B61E-65E9-9049C3C22B26}"/>
              </a:ext>
            </a:extLst>
          </p:cNvPr>
          <p:cNvSpPr/>
          <p:nvPr/>
        </p:nvSpPr>
        <p:spPr>
          <a:xfrm>
            <a:off x="3461642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36FC3-7F54-229A-51F7-710CC96B0A06}"/>
              </a:ext>
            </a:extLst>
          </p:cNvPr>
          <p:cNvSpPr txBox="1"/>
          <p:nvPr/>
        </p:nvSpPr>
        <p:spPr>
          <a:xfrm>
            <a:off x="4067649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A0883-C051-7B63-0A77-E52EB7A3696E}"/>
              </a:ext>
            </a:extLst>
          </p:cNvPr>
          <p:cNvSpPr txBox="1"/>
          <p:nvPr/>
        </p:nvSpPr>
        <p:spPr>
          <a:xfrm>
            <a:off x="4063111" y="352640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97C589-09B4-A941-C135-4982CF2430C9}"/>
              </a:ext>
            </a:extLst>
          </p:cNvPr>
          <p:cNvSpPr txBox="1"/>
          <p:nvPr/>
        </p:nvSpPr>
        <p:spPr>
          <a:xfrm>
            <a:off x="4063111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23BD75-E286-9E8E-BBF6-4B2D011E401A}"/>
              </a:ext>
            </a:extLst>
          </p:cNvPr>
          <p:cNvSpPr/>
          <p:nvPr/>
        </p:nvSpPr>
        <p:spPr>
          <a:xfrm>
            <a:off x="3466180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B065DBF-26AE-F34E-F864-34D173DED785}"/>
              </a:ext>
            </a:extLst>
          </p:cNvPr>
          <p:cNvSpPr/>
          <p:nvPr/>
        </p:nvSpPr>
        <p:spPr>
          <a:xfrm>
            <a:off x="3461642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E909CB2-7113-9745-0AA4-6988732940A2}"/>
              </a:ext>
            </a:extLst>
          </p:cNvPr>
          <p:cNvSpPr txBox="1"/>
          <p:nvPr/>
        </p:nvSpPr>
        <p:spPr>
          <a:xfrm>
            <a:off x="4067649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05F606-FF83-A315-87A9-B4E4690DCAC4}"/>
              </a:ext>
            </a:extLst>
          </p:cNvPr>
          <p:cNvSpPr txBox="1"/>
          <p:nvPr/>
        </p:nvSpPr>
        <p:spPr>
          <a:xfrm>
            <a:off x="4063111" y="426274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EF2026-F6EB-9B76-4AF2-04D3F59E1A33}"/>
              </a:ext>
            </a:extLst>
          </p:cNvPr>
          <p:cNvSpPr txBox="1"/>
          <p:nvPr/>
        </p:nvSpPr>
        <p:spPr>
          <a:xfrm>
            <a:off x="4063111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0DAB544-FC77-C7D6-BBB6-7E26EFD41770}"/>
              </a:ext>
            </a:extLst>
          </p:cNvPr>
          <p:cNvSpPr/>
          <p:nvPr/>
        </p:nvSpPr>
        <p:spPr>
          <a:xfrm>
            <a:off x="3467941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215D23F-5498-5C39-A9EA-40519C2DCDEA}"/>
              </a:ext>
            </a:extLst>
          </p:cNvPr>
          <p:cNvSpPr/>
          <p:nvPr/>
        </p:nvSpPr>
        <p:spPr>
          <a:xfrm>
            <a:off x="3463403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52981-2F93-0544-49F7-9CACD3BC17B7}"/>
              </a:ext>
            </a:extLst>
          </p:cNvPr>
          <p:cNvSpPr txBox="1"/>
          <p:nvPr/>
        </p:nvSpPr>
        <p:spPr>
          <a:xfrm>
            <a:off x="4069410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EE3C09-9825-3FB7-C4AA-3815ACB0417C}"/>
              </a:ext>
            </a:extLst>
          </p:cNvPr>
          <p:cNvSpPr txBox="1"/>
          <p:nvPr/>
        </p:nvSpPr>
        <p:spPr>
          <a:xfrm>
            <a:off x="4064872" y="500685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26958B-FF63-254B-575B-7E8C5D697947}"/>
              </a:ext>
            </a:extLst>
          </p:cNvPr>
          <p:cNvSpPr txBox="1"/>
          <p:nvPr/>
        </p:nvSpPr>
        <p:spPr>
          <a:xfrm>
            <a:off x="4064872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29" name="Picture 12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A680D22D-C845-125E-D538-2D659662A7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52" y="2684884"/>
            <a:ext cx="636464" cy="522625"/>
          </a:xfrm>
          <a:prstGeom prst="rect">
            <a:avLst/>
          </a:prstGeom>
        </p:spPr>
      </p:pic>
      <p:pic>
        <p:nvPicPr>
          <p:cNvPr id="130" name="Picture 129" descr="A black and purple motorcycle&#10;&#10;Description automatically generated">
            <a:extLst>
              <a:ext uri="{FF2B5EF4-FFF2-40B4-BE49-F238E27FC236}">
                <a16:creationId xmlns:a16="http://schemas.microsoft.com/office/drawing/2014/main" id="{3780CF3D-E004-A328-FF0B-FDBD715590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9" y="4078543"/>
            <a:ext cx="805912" cy="690782"/>
          </a:xfrm>
          <a:prstGeom prst="rect">
            <a:avLst/>
          </a:prstGeom>
        </p:spPr>
      </p:pic>
      <p:pic>
        <p:nvPicPr>
          <p:cNvPr id="131" name="Picture 130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17558D2-A718-4EA1-E945-99C4978443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1973828"/>
            <a:ext cx="559854" cy="505548"/>
          </a:xfrm>
          <a:prstGeom prst="rect">
            <a:avLst/>
          </a:prstGeom>
        </p:spPr>
      </p:pic>
      <p:pic>
        <p:nvPicPr>
          <p:cNvPr id="132" name="Picture 131" descr="A red motorcycle on a stand&#10;&#10;Description automatically generated">
            <a:extLst>
              <a:ext uri="{FF2B5EF4-FFF2-40B4-BE49-F238E27FC236}">
                <a16:creationId xmlns:a16="http://schemas.microsoft.com/office/drawing/2014/main" id="{8D390273-F112-FE49-D5C8-21F236522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5" y="3389747"/>
            <a:ext cx="543026" cy="615429"/>
          </a:xfrm>
          <a:prstGeom prst="rect">
            <a:avLst/>
          </a:prstGeom>
        </p:spPr>
      </p:pic>
      <p:pic>
        <p:nvPicPr>
          <p:cNvPr id="133" name="Picture 132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ED420A46-2C43-3118-ACFA-265870102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4925355"/>
            <a:ext cx="636464" cy="522625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6070C94-BADB-73D4-499A-493C3AE0E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4448" y="5685163"/>
            <a:ext cx="228600" cy="2286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1DC8709-1A9C-46E1-E48D-2009A48DCE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7593" y="5697938"/>
            <a:ext cx="182880" cy="182880"/>
          </a:xfrm>
          <a:prstGeom prst="rect">
            <a:avLst/>
          </a:prstGeom>
        </p:spPr>
      </p:pic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4321DAF-B7AE-1933-12B0-3830B7351474}"/>
              </a:ext>
            </a:extLst>
          </p:cNvPr>
          <p:cNvSpPr/>
          <p:nvPr/>
        </p:nvSpPr>
        <p:spPr>
          <a:xfrm>
            <a:off x="4154993" y="241758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66491E-4D9B-F364-B473-E4711F6D7C07}"/>
              </a:ext>
            </a:extLst>
          </p:cNvPr>
          <p:cNvSpPr/>
          <p:nvPr/>
        </p:nvSpPr>
        <p:spPr>
          <a:xfrm>
            <a:off x="5233617" y="241758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4390D4-569D-7913-48B3-56273A9A89C4}"/>
              </a:ext>
            </a:extLst>
          </p:cNvPr>
          <p:cNvSpPr txBox="1"/>
          <p:nvPr/>
        </p:nvSpPr>
        <p:spPr>
          <a:xfrm>
            <a:off x="4103281" y="238079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617691-06F9-89B3-7FEA-D13D9FE95273}"/>
              </a:ext>
            </a:extLst>
          </p:cNvPr>
          <p:cNvSpPr txBox="1"/>
          <p:nvPr/>
        </p:nvSpPr>
        <p:spPr>
          <a:xfrm>
            <a:off x="5246549" y="237059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1D33FC7-ACB4-8D52-43C0-829BCC2B963D}"/>
              </a:ext>
            </a:extLst>
          </p:cNvPr>
          <p:cNvSpPr/>
          <p:nvPr/>
        </p:nvSpPr>
        <p:spPr>
          <a:xfrm>
            <a:off x="4597899" y="241758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AB385B-A9F4-B07E-78F7-EA6E4F60ABF8}"/>
              </a:ext>
            </a:extLst>
          </p:cNvPr>
          <p:cNvSpPr txBox="1"/>
          <p:nvPr/>
        </p:nvSpPr>
        <p:spPr>
          <a:xfrm>
            <a:off x="4554292" y="237316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586F4B-E37F-9960-D9CF-EC8FA7958B5E}"/>
              </a:ext>
            </a:extLst>
          </p:cNvPr>
          <p:cNvSpPr/>
          <p:nvPr/>
        </p:nvSpPr>
        <p:spPr>
          <a:xfrm>
            <a:off x="4164092" y="31289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E650737-A5D6-B92D-F934-86D4DCA90ACD}"/>
              </a:ext>
            </a:extLst>
          </p:cNvPr>
          <p:cNvSpPr/>
          <p:nvPr/>
        </p:nvSpPr>
        <p:spPr>
          <a:xfrm>
            <a:off x="5242716" y="31289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93FA7D-C5AE-C3F2-FCDE-889065E536A7}"/>
              </a:ext>
            </a:extLst>
          </p:cNvPr>
          <p:cNvSpPr txBox="1"/>
          <p:nvPr/>
        </p:nvSpPr>
        <p:spPr>
          <a:xfrm>
            <a:off x="5255648" y="309038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A9FD38C-FD6B-C447-D026-BD11920C1C5E}"/>
              </a:ext>
            </a:extLst>
          </p:cNvPr>
          <p:cNvSpPr/>
          <p:nvPr/>
        </p:nvSpPr>
        <p:spPr>
          <a:xfrm>
            <a:off x="4606998" y="31289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8B12B66-52B2-042F-6AD4-7D268A68EC0E}"/>
              </a:ext>
            </a:extLst>
          </p:cNvPr>
          <p:cNvSpPr txBox="1"/>
          <p:nvPr/>
        </p:nvSpPr>
        <p:spPr>
          <a:xfrm>
            <a:off x="4563391" y="308872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35DF95C1-FE34-0BB1-4A38-AB8A9E1758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42343" y="3053638"/>
            <a:ext cx="228600" cy="22860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1ECCA1C-F63E-CAE8-CC5A-D42928359557}"/>
              </a:ext>
            </a:extLst>
          </p:cNvPr>
          <p:cNvSpPr/>
          <p:nvPr/>
        </p:nvSpPr>
        <p:spPr>
          <a:xfrm>
            <a:off x="4149142" y="532829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5CCF7BA-06D2-305E-1CAC-E51E0B586B0B}"/>
              </a:ext>
            </a:extLst>
          </p:cNvPr>
          <p:cNvSpPr/>
          <p:nvPr/>
        </p:nvSpPr>
        <p:spPr>
          <a:xfrm>
            <a:off x="5227766" y="532829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A999648-358B-8801-D73E-BA39AE9FAD19}"/>
              </a:ext>
            </a:extLst>
          </p:cNvPr>
          <p:cNvSpPr txBox="1"/>
          <p:nvPr/>
        </p:nvSpPr>
        <p:spPr>
          <a:xfrm>
            <a:off x="4097430" y="529150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6CC2FE-8B14-0EE6-C1CD-7EAE2D7F90F6}"/>
              </a:ext>
            </a:extLst>
          </p:cNvPr>
          <p:cNvSpPr txBox="1"/>
          <p:nvPr/>
        </p:nvSpPr>
        <p:spPr>
          <a:xfrm>
            <a:off x="5240698" y="52812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740B19A-B82E-AFBF-F907-466B73489743}"/>
              </a:ext>
            </a:extLst>
          </p:cNvPr>
          <p:cNvSpPr/>
          <p:nvPr/>
        </p:nvSpPr>
        <p:spPr>
          <a:xfrm>
            <a:off x="4592048" y="532829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C63CD5-CCD0-920D-9CB6-9E30D1CFE504}"/>
              </a:ext>
            </a:extLst>
          </p:cNvPr>
          <p:cNvSpPr txBox="1"/>
          <p:nvPr/>
        </p:nvSpPr>
        <p:spPr>
          <a:xfrm>
            <a:off x="4548441" y="528386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D92277B6-0BF1-33B4-D662-E0CA6242E394}"/>
              </a:ext>
            </a:extLst>
          </p:cNvPr>
          <p:cNvSpPr/>
          <p:nvPr/>
        </p:nvSpPr>
        <p:spPr>
          <a:xfrm>
            <a:off x="4149142" y="385423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3292AC3C-7C98-17D2-CDCC-161D79E7FD32}"/>
              </a:ext>
            </a:extLst>
          </p:cNvPr>
          <p:cNvSpPr/>
          <p:nvPr/>
        </p:nvSpPr>
        <p:spPr>
          <a:xfrm>
            <a:off x="5227766" y="385423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6EE972-C4F8-CAA9-C69C-B91A1568C241}"/>
              </a:ext>
            </a:extLst>
          </p:cNvPr>
          <p:cNvSpPr txBox="1"/>
          <p:nvPr/>
        </p:nvSpPr>
        <p:spPr>
          <a:xfrm>
            <a:off x="4097430" y="381744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37F352-4069-6D6C-982F-8EED3EED4613}"/>
              </a:ext>
            </a:extLst>
          </p:cNvPr>
          <p:cNvSpPr txBox="1"/>
          <p:nvPr/>
        </p:nvSpPr>
        <p:spPr>
          <a:xfrm>
            <a:off x="5240698" y="381570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2CB6F3E-15E7-6584-FDEB-FDF69CBE728F}"/>
              </a:ext>
            </a:extLst>
          </p:cNvPr>
          <p:cNvSpPr/>
          <p:nvPr/>
        </p:nvSpPr>
        <p:spPr>
          <a:xfrm>
            <a:off x="4592048" y="385423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FE5E6816-06EE-9AE5-25DD-F3DC05B6B4B7}"/>
              </a:ext>
            </a:extLst>
          </p:cNvPr>
          <p:cNvSpPr/>
          <p:nvPr/>
        </p:nvSpPr>
        <p:spPr>
          <a:xfrm>
            <a:off x="4142357" y="459750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E26BCE2-93B3-631B-035E-DDD11D4ACBE5}"/>
              </a:ext>
            </a:extLst>
          </p:cNvPr>
          <p:cNvSpPr/>
          <p:nvPr/>
        </p:nvSpPr>
        <p:spPr>
          <a:xfrm>
            <a:off x="5220981" y="459750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60939F5-306F-D5D7-CE99-3CEE82014329}"/>
              </a:ext>
            </a:extLst>
          </p:cNvPr>
          <p:cNvSpPr txBox="1"/>
          <p:nvPr/>
        </p:nvSpPr>
        <p:spPr>
          <a:xfrm>
            <a:off x="4090645" y="456072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77D545F4-297F-7455-89C2-82CED2E19648}"/>
              </a:ext>
            </a:extLst>
          </p:cNvPr>
          <p:cNvSpPr/>
          <p:nvPr/>
        </p:nvSpPr>
        <p:spPr>
          <a:xfrm>
            <a:off x="4585263" y="459750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1F7D69-5D85-8B04-A531-F62137DBB15C}"/>
              </a:ext>
            </a:extLst>
          </p:cNvPr>
          <p:cNvSpPr txBox="1"/>
          <p:nvPr/>
        </p:nvSpPr>
        <p:spPr>
          <a:xfrm>
            <a:off x="4541656" y="455308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784000A8-1D08-EF4B-44AC-61E23BF2FB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8695" y="3860007"/>
            <a:ext cx="107038" cy="10703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8E1A98A-CAED-9B9C-CE99-315E473D98CD}"/>
              </a:ext>
            </a:extLst>
          </p:cNvPr>
          <p:cNvSpPr txBox="1"/>
          <p:nvPr/>
        </p:nvSpPr>
        <p:spPr>
          <a:xfrm>
            <a:off x="4634645" y="381289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9D20CEB2-C170-68BE-5FA1-1341EC9F71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7766" y="4599820"/>
            <a:ext cx="119609" cy="11960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0C60EDCC-286B-6EEE-7462-CD42ABDB9A58}"/>
              </a:ext>
            </a:extLst>
          </p:cNvPr>
          <p:cNvSpPr txBox="1"/>
          <p:nvPr/>
        </p:nvSpPr>
        <p:spPr>
          <a:xfrm>
            <a:off x="5249848" y="455786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04FC7-43C3-A63D-954A-05D83D98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41" y="66565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DF2BF1-6E21-9C48-474F-997A17E6C973}"/>
              </a:ext>
            </a:extLst>
          </p:cNvPr>
          <p:cNvSpPr/>
          <p:nvPr/>
        </p:nvSpPr>
        <p:spPr>
          <a:xfrm>
            <a:off x="772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B7179F-3F6B-0C94-FCA1-C397F5F37E75}"/>
              </a:ext>
            </a:extLst>
          </p:cNvPr>
          <p:cNvSpPr/>
          <p:nvPr/>
        </p:nvSpPr>
        <p:spPr>
          <a:xfrm>
            <a:off x="7090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D4425E-7F58-9128-C668-C678DDD9F5FA}"/>
              </a:ext>
            </a:extLst>
          </p:cNvPr>
          <p:cNvSpPr/>
          <p:nvPr/>
        </p:nvSpPr>
        <p:spPr>
          <a:xfrm>
            <a:off x="645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7107D-DF43-2954-A27C-1A5F21E3FA5A}"/>
              </a:ext>
            </a:extLst>
          </p:cNvPr>
          <p:cNvSpPr/>
          <p:nvPr/>
        </p:nvSpPr>
        <p:spPr>
          <a:xfrm>
            <a:off x="8376592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A70D0D8-A4B2-FB0D-0981-D4D270FD4EC5}"/>
              </a:ext>
            </a:extLst>
          </p:cNvPr>
          <p:cNvSpPr txBox="1"/>
          <p:nvPr/>
        </p:nvSpPr>
        <p:spPr>
          <a:xfrm>
            <a:off x="6350301" y="584273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75B504-8308-00B2-D0CF-D09400D03D52}"/>
              </a:ext>
            </a:extLst>
          </p:cNvPr>
          <p:cNvSpPr txBox="1"/>
          <p:nvPr/>
        </p:nvSpPr>
        <p:spPr>
          <a:xfrm>
            <a:off x="6950610" y="584273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43D485-7554-8A58-FA47-07A1141109C0}"/>
              </a:ext>
            </a:extLst>
          </p:cNvPr>
          <p:cNvSpPr txBox="1"/>
          <p:nvPr/>
        </p:nvSpPr>
        <p:spPr>
          <a:xfrm>
            <a:off x="7585836" y="584273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365FCD70-32C6-20FA-0591-A6015833C1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28475" y="5684766"/>
            <a:ext cx="228600" cy="2286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C8614B6-39CE-853F-2D10-AB6D5082BA52}"/>
              </a:ext>
            </a:extLst>
          </p:cNvPr>
          <p:cNvSpPr txBox="1"/>
          <p:nvPr/>
        </p:nvSpPr>
        <p:spPr>
          <a:xfrm>
            <a:off x="8242322" y="584141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EE02352-E4CD-D08F-572D-6A88D3751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2596" y="5697320"/>
            <a:ext cx="182880" cy="18288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B48B28F-61A9-1EC4-4A2F-DBC9E628F1D7}"/>
              </a:ext>
            </a:extLst>
          </p:cNvPr>
          <p:cNvSpPr txBox="1"/>
          <p:nvPr/>
        </p:nvSpPr>
        <p:spPr>
          <a:xfrm>
            <a:off x="6239220" y="1019038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ECDAE84-8D69-768B-CD68-7EF2E36D4897}"/>
              </a:ext>
            </a:extLst>
          </p:cNvPr>
          <p:cNvSpPr txBox="1"/>
          <p:nvPr/>
        </p:nvSpPr>
        <p:spPr>
          <a:xfrm>
            <a:off x="6239220" y="1189040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137C295-8AB4-7D8D-9630-70CA4BB26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5073" y="1195455"/>
            <a:ext cx="137160" cy="137160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76E293E-38C7-5EE9-6E00-D335D042C872}"/>
              </a:ext>
            </a:extLst>
          </p:cNvPr>
          <p:cNvSpPr/>
          <p:nvPr/>
        </p:nvSpPr>
        <p:spPr>
          <a:xfrm>
            <a:off x="6318684" y="146686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03AC34-417E-DDB2-A189-93765D2A40D0}"/>
              </a:ext>
            </a:extLst>
          </p:cNvPr>
          <p:cNvSpPr txBox="1"/>
          <p:nvPr/>
        </p:nvSpPr>
        <p:spPr>
          <a:xfrm>
            <a:off x="6503302" y="1514925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‘Package / Service’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1DA1965A-98E1-F992-3C4E-D4BB764DB4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7137" y="1545234"/>
            <a:ext cx="137160" cy="137160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E640E2B-AB7A-6D41-3EDF-D6BC232608C9}"/>
              </a:ext>
            </a:extLst>
          </p:cNvPr>
          <p:cNvSpPr/>
          <p:nvPr/>
        </p:nvSpPr>
        <p:spPr>
          <a:xfrm>
            <a:off x="6318684" y="1931742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5C65BCC-70F4-E054-FA3A-45F30BA8AC4D}"/>
              </a:ext>
            </a:extLst>
          </p:cNvPr>
          <p:cNvSpPr txBox="1"/>
          <p:nvPr/>
        </p:nvSpPr>
        <p:spPr>
          <a:xfrm>
            <a:off x="6298053" y="1947889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68585F-A03A-BD04-E95A-9C0536706C7A}"/>
              </a:ext>
            </a:extLst>
          </p:cNvPr>
          <p:cNvSpPr txBox="1"/>
          <p:nvPr/>
        </p:nvSpPr>
        <p:spPr>
          <a:xfrm>
            <a:off x="6287720" y="2095046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D6CF09-35CF-7E3F-67F6-AFFD7F64A342}"/>
              </a:ext>
            </a:extLst>
          </p:cNvPr>
          <p:cNvSpPr txBox="1"/>
          <p:nvPr/>
        </p:nvSpPr>
        <p:spPr>
          <a:xfrm>
            <a:off x="6287720" y="224138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6AF66ECB-E871-FE42-DC07-83E85EFA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429" y="5697360"/>
            <a:ext cx="182880" cy="182880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82A57839-6E53-CF31-B804-6F3429E7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371" y="66974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302FB64B-D010-68DA-8A67-DE8B409134BE}"/>
              </a:ext>
            </a:extLst>
          </p:cNvPr>
          <p:cNvSpPr/>
          <p:nvPr/>
        </p:nvSpPr>
        <p:spPr>
          <a:xfrm>
            <a:off x="1048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1E8D008-1B72-3925-A63C-70C86D1F4E20}"/>
              </a:ext>
            </a:extLst>
          </p:cNvPr>
          <p:cNvSpPr/>
          <p:nvPr/>
        </p:nvSpPr>
        <p:spPr>
          <a:xfrm>
            <a:off x="9850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B81EC71-28B8-FE15-F62C-702FA547FCBA}"/>
              </a:ext>
            </a:extLst>
          </p:cNvPr>
          <p:cNvSpPr/>
          <p:nvPr/>
        </p:nvSpPr>
        <p:spPr>
          <a:xfrm>
            <a:off x="921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0AC8041-11F3-DAFE-F07F-5597B0D3E010}"/>
              </a:ext>
            </a:extLst>
          </p:cNvPr>
          <p:cNvSpPr/>
          <p:nvPr/>
        </p:nvSpPr>
        <p:spPr>
          <a:xfrm>
            <a:off x="11136722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CF7C35B-B343-251E-A0AE-FBDDDF8F8CA2}"/>
              </a:ext>
            </a:extLst>
          </p:cNvPr>
          <p:cNvSpPr txBox="1"/>
          <p:nvPr/>
        </p:nvSpPr>
        <p:spPr>
          <a:xfrm>
            <a:off x="9110431" y="584682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5CB4120-1EA9-C8C8-DE09-B4E9699F8763}"/>
              </a:ext>
            </a:extLst>
          </p:cNvPr>
          <p:cNvSpPr txBox="1"/>
          <p:nvPr/>
        </p:nvSpPr>
        <p:spPr>
          <a:xfrm>
            <a:off x="9710740" y="584682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6B8C602-3619-20A7-6C1D-9A0380F03A73}"/>
              </a:ext>
            </a:extLst>
          </p:cNvPr>
          <p:cNvSpPr txBox="1"/>
          <p:nvPr/>
        </p:nvSpPr>
        <p:spPr>
          <a:xfrm>
            <a:off x="10345966" y="584682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42" name="Graphic 241">
            <a:extLst>
              <a:ext uri="{FF2B5EF4-FFF2-40B4-BE49-F238E27FC236}">
                <a16:creationId xmlns:a16="http://schemas.microsoft.com/office/drawing/2014/main" id="{D15CF631-4798-CF3D-93E0-A67B4BBF78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88605" y="5688859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7BB4F69-0DF7-200E-0AFF-100BE2A9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688" y="5697683"/>
            <a:ext cx="174909" cy="210312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CE9AD3BE-ED24-87AA-B841-2B82E3270B1A}"/>
              </a:ext>
            </a:extLst>
          </p:cNvPr>
          <p:cNvSpPr txBox="1"/>
          <p:nvPr/>
        </p:nvSpPr>
        <p:spPr>
          <a:xfrm>
            <a:off x="11002452" y="584550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913BDFF1-86B3-FC41-73E1-10E1357B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559" y="5701453"/>
            <a:ext cx="182880" cy="182880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1B063B4D-BEE2-76F3-52F1-68D9819820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04258" y="5698824"/>
            <a:ext cx="210312" cy="210312"/>
          </a:xfrm>
          <a:prstGeom prst="rect">
            <a:avLst/>
          </a:prstGeom>
        </p:spPr>
      </p:pic>
      <p:pic>
        <p:nvPicPr>
          <p:cNvPr id="317" name="Graphic 316">
            <a:extLst>
              <a:ext uri="{FF2B5EF4-FFF2-40B4-BE49-F238E27FC236}">
                <a16:creationId xmlns:a16="http://schemas.microsoft.com/office/drawing/2014/main" id="{CCEFB68F-A26A-71FB-1045-CBA1EDF9C4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96804" y="5684766"/>
            <a:ext cx="228600" cy="228600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0E0F31E5-6458-2E38-B479-E67BA9AE4E0F}"/>
              </a:ext>
            </a:extLst>
          </p:cNvPr>
          <p:cNvSpPr txBox="1"/>
          <p:nvPr/>
        </p:nvSpPr>
        <p:spPr>
          <a:xfrm>
            <a:off x="3408093" y="238373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Bookings Screen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F39BBAA9-99A8-BD2A-31F0-43CAECF2412A}"/>
              </a:ext>
            </a:extLst>
          </p:cNvPr>
          <p:cNvSpPr txBox="1"/>
          <p:nvPr/>
        </p:nvSpPr>
        <p:spPr>
          <a:xfrm>
            <a:off x="6354477" y="256297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Packages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8F7494B-007F-463C-530A-6CA7B8194409}"/>
              </a:ext>
            </a:extLst>
          </p:cNvPr>
          <p:cNvSpPr txBox="1"/>
          <p:nvPr/>
        </p:nvSpPr>
        <p:spPr>
          <a:xfrm>
            <a:off x="9005563" y="256699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Account</a:t>
            </a:r>
          </a:p>
        </p:txBody>
      </p:sp>
      <p:pic>
        <p:nvPicPr>
          <p:cNvPr id="324" name="Graphic 323">
            <a:extLst>
              <a:ext uri="{FF2B5EF4-FFF2-40B4-BE49-F238E27FC236}">
                <a16:creationId xmlns:a16="http://schemas.microsoft.com/office/drawing/2014/main" id="{A60C98E9-7A84-E3DD-CFDC-A0DBF9DBBC1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1871689"/>
            <a:ext cx="228600" cy="228600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1999606C-E28B-6750-95BA-53A0109BA1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2583165"/>
            <a:ext cx="228600" cy="228600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819ABA6E-D89C-33C2-183F-143A7D4D5D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14122" y="3303049"/>
            <a:ext cx="228600" cy="228600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2509CE4B-5DF5-4043-8907-2DC59957D93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719054" y="1864986"/>
            <a:ext cx="228600" cy="2286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A275A036-399E-5EE8-15E2-8891EFDC42B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3289127"/>
            <a:ext cx="228600" cy="228600"/>
          </a:xfrm>
          <a:prstGeom prst="rect">
            <a:avLst/>
          </a:prstGeom>
        </p:spPr>
      </p:pic>
      <p:pic>
        <p:nvPicPr>
          <p:cNvPr id="329" name="Graphic 328">
            <a:extLst>
              <a:ext uri="{FF2B5EF4-FFF2-40B4-BE49-F238E27FC236}">
                <a16:creationId xmlns:a16="http://schemas.microsoft.com/office/drawing/2014/main" id="{CCB901D9-858B-44DE-3F72-A353AD9088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4787952"/>
            <a:ext cx="228600" cy="228600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9AF1FCB9-85BD-0B9F-9944-B46AA49A26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1930029"/>
            <a:ext cx="228600" cy="228600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70CFF7EC-E254-44DF-6EA2-AB731FB045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2328707"/>
            <a:ext cx="182880" cy="182880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0CDE1AEA-152E-F4A2-DB42-75BB70D7C8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2337445"/>
            <a:ext cx="182880" cy="182880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2162C52A-AECC-7FC3-0015-4CEA607EC9BA}"/>
              </a:ext>
            </a:extLst>
          </p:cNvPr>
          <p:cNvGrpSpPr/>
          <p:nvPr/>
        </p:nvGrpSpPr>
        <p:grpSpPr>
          <a:xfrm>
            <a:off x="6374579" y="2403865"/>
            <a:ext cx="842211" cy="155448"/>
            <a:chOff x="11750469" y="3006508"/>
            <a:chExt cx="842211" cy="155448"/>
          </a:xfrm>
        </p:grpSpPr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38BE930A-A427-E0F2-45FF-77F448E7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49" name="Graphic 348">
              <a:extLst>
                <a:ext uri="{FF2B5EF4-FFF2-40B4-BE49-F238E27FC236}">
                  <a16:creationId xmlns:a16="http://schemas.microsoft.com/office/drawing/2014/main" id="{50E18A4F-2706-10EA-5D7E-42E8DCE1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50" name="Graphic 349">
              <a:extLst>
                <a:ext uri="{FF2B5EF4-FFF2-40B4-BE49-F238E27FC236}">
                  <a16:creationId xmlns:a16="http://schemas.microsoft.com/office/drawing/2014/main" id="{FBF76CE8-A92C-FF93-646B-E9B2C10F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51" name="Graphic 350">
              <a:extLst>
                <a:ext uri="{FF2B5EF4-FFF2-40B4-BE49-F238E27FC236}">
                  <a16:creationId xmlns:a16="http://schemas.microsoft.com/office/drawing/2014/main" id="{8442E199-69D7-B5D5-3F89-B1462D70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52" name="Graphic 351">
              <a:extLst>
                <a:ext uri="{FF2B5EF4-FFF2-40B4-BE49-F238E27FC236}">
                  <a16:creationId xmlns:a16="http://schemas.microsoft.com/office/drawing/2014/main" id="{4080D935-2991-78CC-D733-F2602F65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B7FECB11-8516-A23E-3BE6-20F2090843B3}"/>
              </a:ext>
            </a:extLst>
          </p:cNvPr>
          <p:cNvSpPr txBox="1"/>
          <p:nvPr/>
        </p:nvSpPr>
        <p:spPr>
          <a:xfrm>
            <a:off x="7150668" y="2377930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059B43F7-CF6E-8778-60E6-6051C8B0C9E1}"/>
              </a:ext>
            </a:extLst>
          </p:cNvPr>
          <p:cNvSpPr/>
          <p:nvPr/>
        </p:nvSpPr>
        <p:spPr>
          <a:xfrm>
            <a:off x="6318684" y="265229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42E1D9C-11B3-0BBB-992C-884192CE9887}"/>
              </a:ext>
            </a:extLst>
          </p:cNvPr>
          <p:cNvSpPr txBox="1"/>
          <p:nvPr/>
        </p:nvSpPr>
        <p:spPr>
          <a:xfrm>
            <a:off x="6298053" y="2668442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A11A83E-D1DA-7000-DB91-6F0CB7B21319}"/>
              </a:ext>
            </a:extLst>
          </p:cNvPr>
          <p:cNvSpPr txBox="1"/>
          <p:nvPr/>
        </p:nvSpPr>
        <p:spPr>
          <a:xfrm>
            <a:off x="6287720" y="2815599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D6740DE1-0063-42C1-6D46-4758EA3117E1}"/>
              </a:ext>
            </a:extLst>
          </p:cNvPr>
          <p:cNvSpPr txBox="1"/>
          <p:nvPr/>
        </p:nvSpPr>
        <p:spPr>
          <a:xfrm>
            <a:off x="6287720" y="2961939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60" name="Graphic 359">
            <a:extLst>
              <a:ext uri="{FF2B5EF4-FFF2-40B4-BE49-F238E27FC236}">
                <a16:creationId xmlns:a16="http://schemas.microsoft.com/office/drawing/2014/main" id="{E35BE95B-C0FC-E7DD-CC49-AF2E9919AA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2650582"/>
            <a:ext cx="228600" cy="228600"/>
          </a:xfrm>
          <a:prstGeom prst="rect">
            <a:avLst/>
          </a:prstGeom>
        </p:spPr>
      </p:pic>
      <p:pic>
        <p:nvPicPr>
          <p:cNvPr id="361" name="Graphic 360">
            <a:extLst>
              <a:ext uri="{FF2B5EF4-FFF2-40B4-BE49-F238E27FC236}">
                <a16:creationId xmlns:a16="http://schemas.microsoft.com/office/drawing/2014/main" id="{2183B89B-B764-E2ED-04A8-4D7650AEA6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3049260"/>
            <a:ext cx="182880" cy="182880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F67619CD-6589-F9F6-25FC-8A3D1E3FDA5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3057998"/>
            <a:ext cx="182880" cy="182880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4DE872F-C5BE-DB60-8B0C-F90A33355D22}"/>
              </a:ext>
            </a:extLst>
          </p:cNvPr>
          <p:cNvGrpSpPr/>
          <p:nvPr/>
        </p:nvGrpSpPr>
        <p:grpSpPr>
          <a:xfrm>
            <a:off x="6374579" y="3124418"/>
            <a:ext cx="842211" cy="155448"/>
            <a:chOff x="11750469" y="3006508"/>
            <a:chExt cx="842211" cy="155448"/>
          </a:xfrm>
        </p:grpSpPr>
        <p:pic>
          <p:nvPicPr>
            <p:cNvPr id="364" name="Graphic 363">
              <a:extLst>
                <a:ext uri="{FF2B5EF4-FFF2-40B4-BE49-F238E27FC236}">
                  <a16:creationId xmlns:a16="http://schemas.microsoft.com/office/drawing/2014/main" id="{929AE792-9EFB-58D0-B790-621D34BA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65" name="Graphic 364">
              <a:extLst>
                <a:ext uri="{FF2B5EF4-FFF2-40B4-BE49-F238E27FC236}">
                  <a16:creationId xmlns:a16="http://schemas.microsoft.com/office/drawing/2014/main" id="{C0F3D995-B635-8B19-0175-EE3F8EF6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66" name="Graphic 365">
              <a:extLst>
                <a:ext uri="{FF2B5EF4-FFF2-40B4-BE49-F238E27FC236}">
                  <a16:creationId xmlns:a16="http://schemas.microsoft.com/office/drawing/2014/main" id="{5446274B-88AC-1387-F7B9-1E9E894A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67" name="Graphic 366">
              <a:extLst>
                <a:ext uri="{FF2B5EF4-FFF2-40B4-BE49-F238E27FC236}">
                  <a16:creationId xmlns:a16="http://schemas.microsoft.com/office/drawing/2014/main" id="{6D59996A-7278-8CEC-2BDB-FF52D187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68" name="Graphic 367">
              <a:extLst>
                <a:ext uri="{FF2B5EF4-FFF2-40B4-BE49-F238E27FC236}">
                  <a16:creationId xmlns:a16="http://schemas.microsoft.com/office/drawing/2014/main" id="{476C1D32-1D1D-9DDB-652B-4C17728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609DD092-6430-191E-CC49-0998C989FD44}"/>
              </a:ext>
            </a:extLst>
          </p:cNvPr>
          <p:cNvSpPr txBox="1"/>
          <p:nvPr/>
        </p:nvSpPr>
        <p:spPr>
          <a:xfrm>
            <a:off x="7150668" y="3098483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3CF8AF52-1500-29FE-5804-C4BF10D81C9D}"/>
              </a:ext>
            </a:extLst>
          </p:cNvPr>
          <p:cNvSpPr/>
          <p:nvPr/>
        </p:nvSpPr>
        <p:spPr>
          <a:xfrm>
            <a:off x="6318921" y="335525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1460CE5-DC8B-94CB-38C5-DF4B1D39C3AE}"/>
              </a:ext>
            </a:extLst>
          </p:cNvPr>
          <p:cNvSpPr txBox="1"/>
          <p:nvPr/>
        </p:nvSpPr>
        <p:spPr>
          <a:xfrm>
            <a:off x="6298290" y="337139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5254D5B-8E69-46EA-B872-7E7C9FDD0E2A}"/>
              </a:ext>
            </a:extLst>
          </p:cNvPr>
          <p:cNvSpPr txBox="1"/>
          <p:nvPr/>
        </p:nvSpPr>
        <p:spPr>
          <a:xfrm>
            <a:off x="6287957" y="351855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BEDB523-BD4D-0DEA-8ABA-53ECC97008D0}"/>
              </a:ext>
            </a:extLst>
          </p:cNvPr>
          <p:cNvSpPr txBox="1"/>
          <p:nvPr/>
        </p:nvSpPr>
        <p:spPr>
          <a:xfrm>
            <a:off x="6287957" y="366489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74" name="Graphic 373">
            <a:extLst>
              <a:ext uri="{FF2B5EF4-FFF2-40B4-BE49-F238E27FC236}">
                <a16:creationId xmlns:a16="http://schemas.microsoft.com/office/drawing/2014/main" id="{2564E5D9-7C34-A75D-58CB-164DC03460E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38" y="3353537"/>
            <a:ext cx="228600" cy="228600"/>
          </a:xfrm>
          <a:prstGeom prst="rect">
            <a:avLst/>
          </a:prstGeom>
        </p:spPr>
      </p:pic>
      <p:pic>
        <p:nvPicPr>
          <p:cNvPr id="375" name="Graphic 374">
            <a:extLst>
              <a:ext uri="{FF2B5EF4-FFF2-40B4-BE49-F238E27FC236}">
                <a16:creationId xmlns:a16="http://schemas.microsoft.com/office/drawing/2014/main" id="{50B7D02F-E705-C7E0-1CE4-323DD5457F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06" y="3752215"/>
            <a:ext cx="182880" cy="182880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2F59C972-7396-657B-F5F8-077007CAF1C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25" y="3760953"/>
            <a:ext cx="182880" cy="182880"/>
          </a:xfrm>
          <a:prstGeom prst="rect">
            <a:avLst/>
          </a:prstGeom>
        </p:spPr>
      </p:pic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CF89318-2B03-DEDD-E5AF-C390DBF92914}"/>
              </a:ext>
            </a:extLst>
          </p:cNvPr>
          <p:cNvGrpSpPr/>
          <p:nvPr/>
        </p:nvGrpSpPr>
        <p:grpSpPr>
          <a:xfrm>
            <a:off x="6374816" y="3827373"/>
            <a:ext cx="842211" cy="155448"/>
            <a:chOff x="11750469" y="3006508"/>
            <a:chExt cx="842211" cy="155448"/>
          </a:xfrm>
        </p:grpSpPr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CBD6993-D2EB-6FD6-EF0C-E9D10489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79" name="Graphic 378">
              <a:extLst>
                <a:ext uri="{FF2B5EF4-FFF2-40B4-BE49-F238E27FC236}">
                  <a16:creationId xmlns:a16="http://schemas.microsoft.com/office/drawing/2014/main" id="{AC7FA373-20C7-7394-F1BE-D21272C0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80" name="Graphic 379">
              <a:extLst>
                <a:ext uri="{FF2B5EF4-FFF2-40B4-BE49-F238E27FC236}">
                  <a16:creationId xmlns:a16="http://schemas.microsoft.com/office/drawing/2014/main" id="{9633E36D-53B0-FC8D-9A6F-2E88AED7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51E0FC93-98C6-CCD7-1406-AF7A57D0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42627BFE-CB7D-4A12-5779-DE382454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2E3C25DD-FE8C-773C-52D3-C094AA226079}"/>
              </a:ext>
            </a:extLst>
          </p:cNvPr>
          <p:cNvSpPr txBox="1"/>
          <p:nvPr/>
        </p:nvSpPr>
        <p:spPr>
          <a:xfrm>
            <a:off x="7150905" y="380143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84" name="Rectangle: Rounded Corners 383">
            <a:extLst>
              <a:ext uri="{FF2B5EF4-FFF2-40B4-BE49-F238E27FC236}">
                <a16:creationId xmlns:a16="http://schemas.microsoft.com/office/drawing/2014/main" id="{80027608-767F-CF9C-4F8C-6C7C3DAC86BF}"/>
              </a:ext>
            </a:extLst>
          </p:cNvPr>
          <p:cNvSpPr/>
          <p:nvPr/>
        </p:nvSpPr>
        <p:spPr>
          <a:xfrm>
            <a:off x="6318944" y="408399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BFD7260-FD40-84CC-49CE-527F5AD69B15}"/>
              </a:ext>
            </a:extLst>
          </p:cNvPr>
          <p:cNvSpPr txBox="1"/>
          <p:nvPr/>
        </p:nvSpPr>
        <p:spPr>
          <a:xfrm>
            <a:off x="6298313" y="410013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198BB09-1BDB-EAC6-D710-0C0CE3CE06D2}"/>
              </a:ext>
            </a:extLst>
          </p:cNvPr>
          <p:cNvSpPr txBox="1"/>
          <p:nvPr/>
        </p:nvSpPr>
        <p:spPr>
          <a:xfrm>
            <a:off x="6287980" y="424729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033AC270-3E93-4713-0F9D-17B1CCFCDF44}"/>
              </a:ext>
            </a:extLst>
          </p:cNvPr>
          <p:cNvSpPr txBox="1"/>
          <p:nvPr/>
        </p:nvSpPr>
        <p:spPr>
          <a:xfrm>
            <a:off x="6287980" y="439363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88" name="Graphic 387">
            <a:extLst>
              <a:ext uri="{FF2B5EF4-FFF2-40B4-BE49-F238E27FC236}">
                <a16:creationId xmlns:a16="http://schemas.microsoft.com/office/drawing/2014/main" id="{A0B51B7F-1E2B-88C4-092D-2E28EEFCBA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082277"/>
            <a:ext cx="228600" cy="228600"/>
          </a:xfrm>
          <a:prstGeom prst="rect">
            <a:avLst/>
          </a:prstGeom>
        </p:spPr>
      </p:pic>
      <p:pic>
        <p:nvPicPr>
          <p:cNvPr id="389" name="Graphic 388">
            <a:extLst>
              <a:ext uri="{FF2B5EF4-FFF2-40B4-BE49-F238E27FC236}">
                <a16:creationId xmlns:a16="http://schemas.microsoft.com/office/drawing/2014/main" id="{3DE85089-D059-2B3E-17EB-24F092B7AB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4480955"/>
            <a:ext cx="182880" cy="182880"/>
          </a:xfrm>
          <a:prstGeom prst="rect">
            <a:avLst/>
          </a:prstGeom>
        </p:spPr>
      </p:pic>
      <p:pic>
        <p:nvPicPr>
          <p:cNvPr id="390" name="Graphic 389">
            <a:extLst>
              <a:ext uri="{FF2B5EF4-FFF2-40B4-BE49-F238E27FC236}">
                <a16:creationId xmlns:a16="http://schemas.microsoft.com/office/drawing/2014/main" id="{A45E3C20-6042-9701-8696-CCC76AA8A8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4489693"/>
            <a:ext cx="182880" cy="182880"/>
          </a:xfrm>
          <a:prstGeom prst="rect">
            <a:avLst/>
          </a:prstGeom>
        </p:spPr>
      </p:pic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B5C0946-3F5B-422C-D093-A1D6DE8F18DD}"/>
              </a:ext>
            </a:extLst>
          </p:cNvPr>
          <p:cNvGrpSpPr/>
          <p:nvPr/>
        </p:nvGrpSpPr>
        <p:grpSpPr>
          <a:xfrm>
            <a:off x="6374839" y="4556113"/>
            <a:ext cx="842211" cy="155448"/>
            <a:chOff x="11750469" y="3006508"/>
            <a:chExt cx="842211" cy="155448"/>
          </a:xfrm>
        </p:grpSpPr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BAA32783-DBFB-7FBD-ED97-C2BF7C49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6C7520E4-F029-1015-428C-8895FD52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94" name="Graphic 393">
              <a:extLst>
                <a:ext uri="{FF2B5EF4-FFF2-40B4-BE49-F238E27FC236}">
                  <a16:creationId xmlns:a16="http://schemas.microsoft.com/office/drawing/2014/main" id="{8820B35D-5AB2-5ABB-11DB-81FC9B68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59243369-76EF-05A1-8472-5F74C5AF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96" name="Graphic 395">
              <a:extLst>
                <a:ext uri="{FF2B5EF4-FFF2-40B4-BE49-F238E27FC236}">
                  <a16:creationId xmlns:a16="http://schemas.microsoft.com/office/drawing/2014/main" id="{C40A98FA-D673-5299-5F97-A6D48A8F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77E30601-699B-E65D-9A27-827A516E97CC}"/>
              </a:ext>
            </a:extLst>
          </p:cNvPr>
          <p:cNvSpPr txBox="1"/>
          <p:nvPr/>
        </p:nvSpPr>
        <p:spPr>
          <a:xfrm>
            <a:off x="7150928" y="453017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89E3484A-9793-3EB8-C1AC-77B9E33AFEA1}"/>
              </a:ext>
            </a:extLst>
          </p:cNvPr>
          <p:cNvSpPr/>
          <p:nvPr/>
        </p:nvSpPr>
        <p:spPr>
          <a:xfrm>
            <a:off x="6318944" y="4795183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AA74FF6A-BD28-FE0E-F1AF-993ECB7E0A8F}"/>
              </a:ext>
            </a:extLst>
          </p:cNvPr>
          <p:cNvSpPr txBox="1"/>
          <p:nvPr/>
        </p:nvSpPr>
        <p:spPr>
          <a:xfrm>
            <a:off x="6298313" y="4811330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2073E221-1B95-D161-1709-D498EA8F8E12}"/>
              </a:ext>
            </a:extLst>
          </p:cNvPr>
          <p:cNvSpPr txBox="1"/>
          <p:nvPr/>
        </p:nvSpPr>
        <p:spPr>
          <a:xfrm>
            <a:off x="6287980" y="4958487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5F347DD8-6F31-1641-06D0-224CC70470B8}"/>
              </a:ext>
            </a:extLst>
          </p:cNvPr>
          <p:cNvSpPr txBox="1"/>
          <p:nvPr/>
        </p:nvSpPr>
        <p:spPr>
          <a:xfrm>
            <a:off x="6287980" y="5104827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402" name="Graphic 401">
            <a:extLst>
              <a:ext uri="{FF2B5EF4-FFF2-40B4-BE49-F238E27FC236}">
                <a16:creationId xmlns:a16="http://schemas.microsoft.com/office/drawing/2014/main" id="{0A5D727E-F0E1-B711-EA73-82B048605F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793470"/>
            <a:ext cx="228600" cy="228600"/>
          </a:xfrm>
          <a:prstGeom prst="rect">
            <a:avLst/>
          </a:prstGeom>
        </p:spPr>
      </p:pic>
      <p:pic>
        <p:nvPicPr>
          <p:cNvPr id="403" name="Graphic 402">
            <a:extLst>
              <a:ext uri="{FF2B5EF4-FFF2-40B4-BE49-F238E27FC236}">
                <a16:creationId xmlns:a16="http://schemas.microsoft.com/office/drawing/2014/main" id="{0003B5E9-BE1B-C7AA-3BF7-90258AB35BD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5192148"/>
            <a:ext cx="182880" cy="182880"/>
          </a:xfrm>
          <a:prstGeom prst="rect">
            <a:avLst/>
          </a:prstGeom>
        </p:spPr>
      </p:pic>
      <p:pic>
        <p:nvPicPr>
          <p:cNvPr id="404" name="Graphic 403">
            <a:extLst>
              <a:ext uri="{FF2B5EF4-FFF2-40B4-BE49-F238E27FC236}">
                <a16:creationId xmlns:a16="http://schemas.microsoft.com/office/drawing/2014/main" id="{53128972-98C8-05CA-C661-78338ABFE66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5200886"/>
            <a:ext cx="182880" cy="182880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FDCCBAF-208F-53F0-8E50-F5B695D3A4CC}"/>
              </a:ext>
            </a:extLst>
          </p:cNvPr>
          <p:cNvGrpSpPr/>
          <p:nvPr/>
        </p:nvGrpSpPr>
        <p:grpSpPr>
          <a:xfrm>
            <a:off x="6374839" y="5267306"/>
            <a:ext cx="842211" cy="155448"/>
            <a:chOff x="11750469" y="3006508"/>
            <a:chExt cx="842211" cy="155448"/>
          </a:xfrm>
        </p:grpSpPr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C48C9134-6435-BE94-64E9-98420E70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F80C0298-EE0B-C94D-52E9-40CDD433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08" name="Graphic 407">
              <a:extLst>
                <a:ext uri="{FF2B5EF4-FFF2-40B4-BE49-F238E27FC236}">
                  <a16:creationId xmlns:a16="http://schemas.microsoft.com/office/drawing/2014/main" id="{636230AD-30A4-5D6E-1640-F669A7EA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653AA8B1-76A1-841D-E3AF-CCDBE666C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5C2B5EBF-0FF2-8A82-B5D1-084F3377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BB2AE7D0-4508-7E66-50BA-A1BC585A60B1}"/>
              </a:ext>
            </a:extLst>
          </p:cNvPr>
          <p:cNvSpPr txBox="1"/>
          <p:nvPr/>
        </p:nvSpPr>
        <p:spPr>
          <a:xfrm>
            <a:off x="7150928" y="5241371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pic>
        <p:nvPicPr>
          <p:cNvPr id="413" name="Graphic 412">
            <a:extLst>
              <a:ext uri="{FF2B5EF4-FFF2-40B4-BE49-F238E27FC236}">
                <a16:creationId xmlns:a16="http://schemas.microsoft.com/office/drawing/2014/main" id="{C092A50E-7861-93EC-B86A-15B1800EBB1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80230" y="1043453"/>
            <a:ext cx="274320" cy="274320"/>
          </a:xfrm>
          <a:prstGeom prst="rect">
            <a:avLst/>
          </a:prstGeom>
        </p:spPr>
      </p:pic>
      <p:pic>
        <p:nvPicPr>
          <p:cNvPr id="414" name="Graphic 413">
            <a:extLst>
              <a:ext uri="{FF2B5EF4-FFF2-40B4-BE49-F238E27FC236}">
                <a16:creationId xmlns:a16="http://schemas.microsoft.com/office/drawing/2014/main" id="{08FE464F-8F81-3E75-4FCB-9C6C313A2F5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79193" y="1051537"/>
            <a:ext cx="274320" cy="274320"/>
          </a:xfrm>
          <a:prstGeom prst="rect">
            <a:avLst/>
          </a:prstGeom>
        </p:spPr>
      </p:pic>
      <p:pic>
        <p:nvPicPr>
          <p:cNvPr id="415" name="Graphic 414">
            <a:extLst>
              <a:ext uri="{FF2B5EF4-FFF2-40B4-BE49-F238E27FC236}">
                <a16:creationId xmlns:a16="http://schemas.microsoft.com/office/drawing/2014/main" id="{5241B539-3880-6DDE-097A-256C87815C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508795" y="1051537"/>
            <a:ext cx="274320" cy="274320"/>
          </a:xfrm>
          <a:prstGeom prst="rect">
            <a:avLst/>
          </a:prstGeom>
        </p:spPr>
      </p:pic>
      <p:sp>
        <p:nvSpPr>
          <p:cNvPr id="416" name="Rectangle 415">
            <a:extLst>
              <a:ext uri="{FF2B5EF4-FFF2-40B4-BE49-F238E27FC236}">
                <a16:creationId xmlns:a16="http://schemas.microsoft.com/office/drawing/2014/main" id="{9212891B-E849-BED8-3DDA-5D296DC4CB79}"/>
              </a:ext>
            </a:extLst>
          </p:cNvPr>
          <p:cNvSpPr/>
          <p:nvPr/>
        </p:nvSpPr>
        <p:spPr>
          <a:xfrm>
            <a:off x="8983226" y="990538"/>
            <a:ext cx="2532888" cy="4665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8416DC1-CC46-888A-B94E-EF6FE5390FFF}"/>
              </a:ext>
            </a:extLst>
          </p:cNvPr>
          <p:cNvSpPr/>
          <p:nvPr/>
        </p:nvSpPr>
        <p:spPr>
          <a:xfrm>
            <a:off x="8983156" y="1071485"/>
            <a:ext cx="2532888" cy="602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" name="Graphic 418">
            <a:extLst>
              <a:ext uri="{FF2B5EF4-FFF2-40B4-BE49-F238E27FC236}">
                <a16:creationId xmlns:a16="http://schemas.microsoft.com/office/drawing/2014/main" id="{FD6B2487-7E52-2F9E-B7CE-A2E05852ABD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028655" y="1144089"/>
            <a:ext cx="457200" cy="457200"/>
          </a:xfrm>
          <a:prstGeom prst="rect">
            <a:avLst/>
          </a:prstGeom>
        </p:spPr>
      </p:pic>
      <p:pic>
        <p:nvPicPr>
          <p:cNvPr id="421" name="Graphic 420">
            <a:extLst>
              <a:ext uri="{FF2B5EF4-FFF2-40B4-BE49-F238E27FC236}">
                <a16:creationId xmlns:a16="http://schemas.microsoft.com/office/drawing/2014/main" id="{1F9AFE54-4C38-8DAE-F146-7B686E29BA9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88244" y="1219940"/>
            <a:ext cx="274320" cy="274320"/>
          </a:xfrm>
          <a:prstGeom prst="rect">
            <a:avLst/>
          </a:prstGeom>
        </p:spPr>
      </p:pic>
      <p:sp>
        <p:nvSpPr>
          <p:cNvPr id="422" name="TextBox 421">
            <a:extLst>
              <a:ext uri="{FF2B5EF4-FFF2-40B4-BE49-F238E27FC236}">
                <a16:creationId xmlns:a16="http://schemas.microsoft.com/office/drawing/2014/main" id="{622E1D43-9B99-7F8C-61CF-4F343A6EE81B}"/>
              </a:ext>
            </a:extLst>
          </p:cNvPr>
          <p:cNvSpPr txBox="1"/>
          <p:nvPr/>
        </p:nvSpPr>
        <p:spPr>
          <a:xfrm>
            <a:off x="9494365" y="112915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Name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8157C696-ED49-5F48-7ADF-D26C7017A5B5}"/>
              </a:ext>
            </a:extLst>
          </p:cNvPr>
          <p:cNvSpPr txBox="1"/>
          <p:nvPr/>
        </p:nvSpPr>
        <p:spPr>
          <a:xfrm>
            <a:off x="9493731" y="1291054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test@gmailcom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7D1A9FF-F352-54DB-CDBE-CAF59595F14A}"/>
              </a:ext>
            </a:extLst>
          </p:cNvPr>
          <p:cNvSpPr txBox="1"/>
          <p:nvPr/>
        </p:nvSpPr>
        <p:spPr>
          <a:xfrm>
            <a:off x="9491215" y="1441656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+91 - 98762323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6141B254-9A39-0ACB-D803-7DD3704DF310}"/>
              </a:ext>
            </a:extLst>
          </p:cNvPr>
          <p:cNvSpPr/>
          <p:nvPr/>
        </p:nvSpPr>
        <p:spPr>
          <a:xfrm>
            <a:off x="8983156" y="1773750"/>
            <a:ext cx="2532888" cy="3265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9358503-BE78-47B1-EBE5-D90884589275}"/>
              </a:ext>
            </a:extLst>
          </p:cNvPr>
          <p:cNvSpPr txBox="1"/>
          <p:nvPr/>
        </p:nvSpPr>
        <p:spPr>
          <a:xfrm>
            <a:off x="9046403" y="184016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Support</a:t>
            </a:r>
          </a:p>
        </p:txBody>
      </p:sp>
      <p:pic>
        <p:nvPicPr>
          <p:cNvPr id="427" name="Graphic 426">
            <a:extLst>
              <a:ext uri="{FF2B5EF4-FFF2-40B4-BE49-F238E27FC236}">
                <a16:creationId xmlns:a16="http://schemas.microsoft.com/office/drawing/2014/main" id="{633EDA32-AF0A-A013-AEA4-25977ECD37B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03044" y="1792869"/>
            <a:ext cx="274320" cy="274320"/>
          </a:xfrm>
          <a:prstGeom prst="rect">
            <a:avLst/>
          </a:prstGeom>
        </p:spPr>
      </p:pic>
      <p:sp>
        <p:nvSpPr>
          <p:cNvPr id="428" name="Rectangle 427">
            <a:extLst>
              <a:ext uri="{FF2B5EF4-FFF2-40B4-BE49-F238E27FC236}">
                <a16:creationId xmlns:a16="http://schemas.microsoft.com/office/drawing/2014/main" id="{5940F48C-D36B-D577-0F98-D31483BB0232}"/>
              </a:ext>
            </a:extLst>
          </p:cNvPr>
          <p:cNvSpPr/>
          <p:nvPr/>
        </p:nvSpPr>
        <p:spPr>
          <a:xfrm>
            <a:off x="8981558" y="2233796"/>
            <a:ext cx="2532888" cy="34127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C92289BE-A177-439E-A656-B923B4975810}"/>
              </a:ext>
            </a:extLst>
          </p:cNvPr>
          <p:cNvGrpSpPr/>
          <p:nvPr/>
        </p:nvGrpSpPr>
        <p:grpSpPr>
          <a:xfrm>
            <a:off x="9046274" y="2291406"/>
            <a:ext cx="2470683" cy="346231"/>
            <a:chOff x="9046274" y="2291406"/>
            <a:chExt cx="2470683" cy="346231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1FE462C-CA3D-D9DD-A582-FC4443F9BFEF}"/>
                </a:ext>
              </a:extLst>
            </p:cNvPr>
            <p:cNvSpPr txBox="1"/>
            <p:nvPr/>
          </p:nvSpPr>
          <p:spPr>
            <a:xfrm>
              <a:off x="9046274" y="2338544"/>
              <a:ext cx="5870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 As</a:t>
              </a:r>
            </a:p>
          </p:txBody>
        </p:sp>
        <p:pic>
          <p:nvPicPr>
            <p:cNvPr id="430" name="Graphic 429">
              <a:extLst>
                <a:ext uri="{FF2B5EF4-FFF2-40B4-BE49-F238E27FC236}">
                  <a16:creationId xmlns:a16="http://schemas.microsoft.com/office/drawing/2014/main" id="{3BC1A6F0-A195-4568-C03D-0F6EE2E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6505B60-90FA-9C18-D281-DB628B2D3D1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08A6780-B752-B579-0C55-E665F0E4B759}"/>
              </a:ext>
            </a:extLst>
          </p:cNvPr>
          <p:cNvGrpSpPr/>
          <p:nvPr/>
        </p:nvGrpSpPr>
        <p:grpSpPr>
          <a:xfrm>
            <a:off x="9062499" y="2703029"/>
            <a:ext cx="2470683" cy="346231"/>
            <a:chOff x="9046274" y="2291406"/>
            <a:chExt cx="2470683" cy="346231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FF0C4CCE-5FCC-6054-A9C7-EEC94A70CF48}"/>
                </a:ext>
              </a:extLst>
            </p:cNvPr>
            <p:cNvSpPr txBox="1"/>
            <p:nvPr/>
          </p:nvSpPr>
          <p:spPr>
            <a:xfrm>
              <a:off x="9046274" y="2338544"/>
              <a:ext cx="10743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 Addresses</a:t>
              </a:r>
            </a:p>
          </p:txBody>
        </p:sp>
        <p:pic>
          <p:nvPicPr>
            <p:cNvPr id="436" name="Graphic 435">
              <a:extLst>
                <a:ext uri="{FF2B5EF4-FFF2-40B4-BE49-F238E27FC236}">
                  <a16:creationId xmlns:a16="http://schemas.microsoft.com/office/drawing/2014/main" id="{FF99AE1F-7575-502F-A57B-FBFBD04F1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29850B7-2ED7-6576-6986-BCF2A2F11F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1950C08-81D9-06BC-9A1F-E194C9C02AB7}"/>
              </a:ext>
            </a:extLst>
          </p:cNvPr>
          <p:cNvGrpSpPr/>
          <p:nvPr/>
        </p:nvGrpSpPr>
        <p:grpSpPr>
          <a:xfrm>
            <a:off x="9041200" y="3146408"/>
            <a:ext cx="2470683" cy="346231"/>
            <a:chOff x="9046274" y="2291406"/>
            <a:chExt cx="2470683" cy="346231"/>
          </a:xfrm>
        </p:grpSpPr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29A9123E-734C-4CC0-B5DF-63CA8987060F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Password</a:t>
              </a:r>
            </a:p>
          </p:txBody>
        </p:sp>
        <p:pic>
          <p:nvPicPr>
            <p:cNvPr id="440" name="Graphic 439">
              <a:extLst>
                <a:ext uri="{FF2B5EF4-FFF2-40B4-BE49-F238E27FC236}">
                  <a16:creationId xmlns:a16="http://schemas.microsoft.com/office/drawing/2014/main" id="{B895B8C0-F600-24FF-8B45-D163AD0D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856D620-51EB-8DC1-F4F4-43D4116C44A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0BB226B9-4F04-D885-729B-F465ED7F69D1}"/>
              </a:ext>
            </a:extLst>
          </p:cNvPr>
          <p:cNvGrpSpPr/>
          <p:nvPr/>
        </p:nvGrpSpPr>
        <p:grpSpPr>
          <a:xfrm>
            <a:off x="9038311" y="3587619"/>
            <a:ext cx="2470683" cy="346231"/>
            <a:chOff x="9046274" y="2291406"/>
            <a:chExt cx="2470683" cy="346231"/>
          </a:xfrm>
        </p:grpSpPr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EACC1565-01C1-6B5B-F01D-845845BE486F}"/>
                </a:ext>
              </a:extLst>
            </p:cNvPr>
            <p:cNvSpPr txBox="1"/>
            <p:nvPr/>
          </p:nvSpPr>
          <p:spPr>
            <a:xfrm>
              <a:off x="9046274" y="2338544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Past Services</a:t>
              </a:r>
            </a:p>
          </p:txBody>
        </p:sp>
        <p:pic>
          <p:nvPicPr>
            <p:cNvPr id="444" name="Graphic 443">
              <a:extLst>
                <a:ext uri="{FF2B5EF4-FFF2-40B4-BE49-F238E27FC236}">
                  <a16:creationId xmlns:a16="http://schemas.microsoft.com/office/drawing/2014/main" id="{78BA5093-8C7A-A33E-FBDA-F77641456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C4D153A-34D0-7126-EED0-9C228B8A1548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89E0728-F4DA-8756-0D2B-3DFEFBB0E218}"/>
              </a:ext>
            </a:extLst>
          </p:cNvPr>
          <p:cNvGrpSpPr/>
          <p:nvPr/>
        </p:nvGrpSpPr>
        <p:grpSpPr>
          <a:xfrm>
            <a:off x="9055835" y="4021094"/>
            <a:ext cx="2470683" cy="346231"/>
            <a:chOff x="9046274" y="2291406"/>
            <a:chExt cx="2470683" cy="346231"/>
          </a:xfrm>
        </p:grpSpPr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7DA78D3-568E-B611-CF21-09F0A96E0EF2}"/>
                </a:ext>
              </a:extLst>
            </p:cNvPr>
            <p:cNvSpPr txBox="1"/>
            <p:nvPr/>
          </p:nvSpPr>
          <p:spPr>
            <a:xfrm>
              <a:off x="9046274" y="2338544"/>
              <a:ext cx="7441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Services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3204E45B-6C38-5EA2-AA76-664D8F91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81D0D65-6EDB-B7BA-6F66-60CD6065976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12AA68A7-2878-6A73-E8F4-51752895B841}"/>
              </a:ext>
            </a:extLst>
          </p:cNvPr>
          <p:cNvGrpSpPr/>
          <p:nvPr/>
        </p:nvGrpSpPr>
        <p:grpSpPr>
          <a:xfrm>
            <a:off x="9062499" y="4461292"/>
            <a:ext cx="2470683" cy="346231"/>
            <a:chOff x="9046274" y="2291406"/>
            <a:chExt cx="2470683" cy="346231"/>
          </a:xfrm>
        </p:grpSpPr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47DE728-BFE2-A30F-2C9C-48140653210A}"/>
                </a:ext>
              </a:extLst>
            </p:cNvPr>
            <p:cNvSpPr txBox="1"/>
            <p:nvPr/>
          </p:nvSpPr>
          <p:spPr>
            <a:xfrm>
              <a:off x="9046274" y="2338544"/>
              <a:ext cx="7569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Products</a:t>
              </a:r>
            </a:p>
          </p:txBody>
        </p:sp>
        <p:pic>
          <p:nvPicPr>
            <p:cNvPr id="452" name="Graphic 451">
              <a:extLst>
                <a:ext uri="{FF2B5EF4-FFF2-40B4-BE49-F238E27FC236}">
                  <a16:creationId xmlns:a16="http://schemas.microsoft.com/office/drawing/2014/main" id="{8456EAA0-DB0C-CC08-113F-88160740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B22EE35C-018C-88AC-3DEB-27080C8E38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E961A228-3302-76F7-0831-01985F97E9F5}"/>
              </a:ext>
            </a:extLst>
          </p:cNvPr>
          <p:cNvGrpSpPr/>
          <p:nvPr/>
        </p:nvGrpSpPr>
        <p:grpSpPr>
          <a:xfrm>
            <a:off x="9051274" y="4892818"/>
            <a:ext cx="2470683" cy="346231"/>
            <a:chOff x="9046274" y="2291406"/>
            <a:chExt cx="2470683" cy="346231"/>
          </a:xfrm>
        </p:grpSpPr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CBF64F3-EE7E-9175-7CC7-A22895F134BC}"/>
                </a:ext>
              </a:extLst>
            </p:cNvPr>
            <p:cNvSpPr txBox="1"/>
            <p:nvPr/>
          </p:nvSpPr>
          <p:spPr>
            <a:xfrm>
              <a:off x="9046274" y="2338544"/>
              <a:ext cx="6992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Ratings</a:t>
              </a:r>
            </a:p>
          </p:txBody>
        </p:sp>
        <p:pic>
          <p:nvPicPr>
            <p:cNvPr id="456" name="Graphic 455">
              <a:extLst>
                <a:ext uri="{FF2B5EF4-FFF2-40B4-BE49-F238E27FC236}">
                  <a16:creationId xmlns:a16="http://schemas.microsoft.com/office/drawing/2014/main" id="{AA405F4A-DA07-B1DE-6CB1-BEE514E7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A9ECF653-7E86-4811-1725-A9E5F90F3DD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773EE1F2-9262-09F4-1893-4ABD364D170B}"/>
              </a:ext>
            </a:extLst>
          </p:cNvPr>
          <p:cNvGrpSpPr/>
          <p:nvPr/>
        </p:nvGrpSpPr>
        <p:grpSpPr>
          <a:xfrm>
            <a:off x="9059299" y="5314721"/>
            <a:ext cx="2470683" cy="346231"/>
            <a:chOff x="9046274" y="2291406"/>
            <a:chExt cx="2470683" cy="346231"/>
          </a:xfrm>
        </p:grpSpPr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B3D5B6EF-DBF2-0D46-B6B0-D8D2220C9846}"/>
                </a:ext>
              </a:extLst>
            </p:cNvPr>
            <p:cNvSpPr txBox="1"/>
            <p:nvPr/>
          </p:nvSpPr>
          <p:spPr>
            <a:xfrm>
              <a:off x="9046274" y="2338544"/>
              <a:ext cx="5581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Settings</a:t>
              </a:r>
            </a:p>
          </p:txBody>
        </p:sp>
        <p:pic>
          <p:nvPicPr>
            <p:cNvPr id="460" name="Graphic 459">
              <a:extLst>
                <a:ext uri="{FF2B5EF4-FFF2-40B4-BE49-F238E27FC236}">
                  <a16:creationId xmlns:a16="http://schemas.microsoft.com/office/drawing/2014/main" id="{0023A336-B60C-49E2-1F41-F2C9B528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1508D99-9F49-924A-BD79-A92D447F412F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A959E83F-7AD6-6B91-3273-30B2B6959BE1}"/>
              </a:ext>
            </a:extLst>
          </p:cNvPr>
          <p:cNvSpPr txBox="1"/>
          <p:nvPr/>
        </p:nvSpPr>
        <p:spPr>
          <a:xfrm>
            <a:off x="10743097" y="2300532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Vendor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EADEBFD-A0BC-5D51-B0CF-FB58774146AF}"/>
              </a:ext>
            </a:extLst>
          </p:cNvPr>
          <p:cNvSpPr txBox="1"/>
          <p:nvPr/>
        </p:nvSpPr>
        <p:spPr>
          <a:xfrm>
            <a:off x="10998566" y="272289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3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A3D511C6-7DDE-43A6-52CA-AAA18A725374}"/>
              </a:ext>
            </a:extLst>
          </p:cNvPr>
          <p:cNvSpPr txBox="1"/>
          <p:nvPr/>
        </p:nvSpPr>
        <p:spPr>
          <a:xfrm>
            <a:off x="10517457" y="3155491"/>
            <a:ext cx="899553" cy="22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21-Sept-23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C2E5E2F-90AD-E3FE-D339-F48C7115228E}"/>
              </a:ext>
            </a:extLst>
          </p:cNvPr>
          <p:cNvSpPr txBox="1"/>
          <p:nvPr/>
        </p:nvSpPr>
        <p:spPr>
          <a:xfrm>
            <a:off x="10998566" y="3604795"/>
            <a:ext cx="429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45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BD5F043-9726-FC57-DA87-56182B5A407B}"/>
              </a:ext>
            </a:extLst>
          </p:cNvPr>
          <p:cNvSpPr txBox="1"/>
          <p:nvPr/>
        </p:nvSpPr>
        <p:spPr>
          <a:xfrm>
            <a:off x="10890471" y="4036208"/>
            <a:ext cx="5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1023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350DFDC2-964A-07F9-3A3F-CA6E6C8A626C}"/>
              </a:ext>
            </a:extLst>
          </p:cNvPr>
          <p:cNvSpPr txBox="1"/>
          <p:nvPr/>
        </p:nvSpPr>
        <p:spPr>
          <a:xfrm>
            <a:off x="10998566" y="447721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23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0D9A7FFB-015A-2629-3753-DF2A82872D52}"/>
              </a:ext>
            </a:extLst>
          </p:cNvPr>
          <p:cNvSpPr txBox="1"/>
          <p:nvPr/>
        </p:nvSpPr>
        <p:spPr>
          <a:xfrm>
            <a:off x="10990490" y="490939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4.4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F36A34F6-9E4A-7939-51A0-A3CA85DD009C}"/>
              </a:ext>
            </a:extLst>
          </p:cNvPr>
          <p:cNvGrpSpPr/>
          <p:nvPr/>
        </p:nvGrpSpPr>
        <p:grpSpPr>
          <a:xfrm>
            <a:off x="10163868" y="4942887"/>
            <a:ext cx="842211" cy="155448"/>
            <a:chOff x="11750469" y="3006508"/>
            <a:chExt cx="842211" cy="155448"/>
          </a:xfrm>
        </p:grpSpPr>
        <p:pic>
          <p:nvPicPr>
            <p:cNvPr id="470" name="Graphic 469">
              <a:extLst>
                <a:ext uri="{FF2B5EF4-FFF2-40B4-BE49-F238E27FC236}">
                  <a16:creationId xmlns:a16="http://schemas.microsoft.com/office/drawing/2014/main" id="{9111D167-DD31-6CC3-957B-28D0FA27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71" name="Graphic 470">
              <a:extLst>
                <a:ext uri="{FF2B5EF4-FFF2-40B4-BE49-F238E27FC236}">
                  <a16:creationId xmlns:a16="http://schemas.microsoft.com/office/drawing/2014/main" id="{921CBC70-54C8-67F6-2698-45B86011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72" name="Graphic 471">
              <a:extLst>
                <a:ext uri="{FF2B5EF4-FFF2-40B4-BE49-F238E27FC236}">
                  <a16:creationId xmlns:a16="http://schemas.microsoft.com/office/drawing/2014/main" id="{889C9ACC-C51F-E6D2-F117-FC6A56FB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73" name="Graphic 472">
              <a:extLst>
                <a:ext uri="{FF2B5EF4-FFF2-40B4-BE49-F238E27FC236}">
                  <a16:creationId xmlns:a16="http://schemas.microsoft.com/office/drawing/2014/main" id="{E073E337-B96F-DBDC-42C5-363ACDCF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74" name="Graphic 473">
              <a:extLst>
                <a:ext uri="{FF2B5EF4-FFF2-40B4-BE49-F238E27FC236}">
                  <a16:creationId xmlns:a16="http://schemas.microsoft.com/office/drawing/2014/main" id="{85806D6A-99C4-52BD-98D0-07C6CA63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Package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47BAA9F-035E-46AD-4C3C-FE9A532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3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016F2BA6-EDAB-13AA-2CD3-C8D1CBB93841}"/>
              </a:ext>
            </a:extLst>
          </p:cNvPr>
          <p:cNvSpPr/>
          <p:nvPr/>
        </p:nvSpPr>
        <p:spPr>
          <a:xfrm>
            <a:off x="212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546E7C49-42F7-AB5A-42A5-AF2598C29E5D}"/>
              </a:ext>
            </a:extLst>
          </p:cNvPr>
          <p:cNvSpPr/>
          <p:nvPr/>
        </p:nvSpPr>
        <p:spPr>
          <a:xfrm>
            <a:off x="1494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FA9E55C4-F7A5-B3B4-01E2-0E2E4F61DC5D}"/>
              </a:ext>
            </a:extLst>
          </p:cNvPr>
          <p:cNvSpPr/>
          <p:nvPr/>
        </p:nvSpPr>
        <p:spPr>
          <a:xfrm>
            <a:off x="85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98501286-A05C-C953-B312-1DAC940FFA59}"/>
              </a:ext>
            </a:extLst>
          </p:cNvPr>
          <p:cNvSpPr/>
          <p:nvPr/>
        </p:nvSpPr>
        <p:spPr>
          <a:xfrm>
            <a:off x="2780534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00820763-7560-5385-1821-C1F4DFCEEA1D}"/>
              </a:ext>
            </a:extLst>
          </p:cNvPr>
          <p:cNvSpPr txBox="1"/>
          <p:nvPr/>
        </p:nvSpPr>
        <p:spPr>
          <a:xfrm>
            <a:off x="754243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D7097E0D-4EB9-9FC6-7470-A2EF49307D98}"/>
              </a:ext>
            </a:extLst>
          </p:cNvPr>
          <p:cNvSpPr txBox="1"/>
          <p:nvPr/>
        </p:nvSpPr>
        <p:spPr>
          <a:xfrm>
            <a:off x="1354552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EDFC0D1F-FCE8-8199-2B4B-6D10320FE532}"/>
              </a:ext>
            </a:extLst>
          </p:cNvPr>
          <p:cNvSpPr txBox="1"/>
          <p:nvPr/>
        </p:nvSpPr>
        <p:spPr>
          <a:xfrm>
            <a:off x="1989778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482" name="Graphic 481">
            <a:extLst>
              <a:ext uri="{FF2B5EF4-FFF2-40B4-BE49-F238E27FC236}">
                <a16:creationId xmlns:a16="http://schemas.microsoft.com/office/drawing/2014/main" id="{919472F7-4836-FDF0-5F48-BA43E6300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417" y="5867646"/>
            <a:ext cx="228600" cy="228600"/>
          </a:xfrm>
          <a:prstGeom prst="rect">
            <a:avLst/>
          </a:prstGeom>
        </p:spPr>
      </p:pic>
      <p:sp>
        <p:nvSpPr>
          <p:cNvPr id="483" name="TextBox 482">
            <a:extLst>
              <a:ext uri="{FF2B5EF4-FFF2-40B4-BE49-F238E27FC236}">
                <a16:creationId xmlns:a16="http://schemas.microsoft.com/office/drawing/2014/main" id="{2C0C9715-1A45-AE1A-E123-FEBA9F5EBB22}"/>
              </a:ext>
            </a:extLst>
          </p:cNvPr>
          <p:cNvSpPr txBox="1"/>
          <p:nvPr/>
        </p:nvSpPr>
        <p:spPr>
          <a:xfrm>
            <a:off x="2646264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484" name="Graphic 483">
            <a:extLst>
              <a:ext uri="{FF2B5EF4-FFF2-40B4-BE49-F238E27FC236}">
                <a16:creationId xmlns:a16="http://schemas.microsoft.com/office/drawing/2014/main" id="{2BBC8C7C-0413-A637-1660-22E2E29DF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6538" y="5880200"/>
            <a:ext cx="182880" cy="182880"/>
          </a:xfrm>
          <a:prstGeom prst="rect">
            <a:avLst/>
          </a:prstGeom>
        </p:spPr>
      </p:pic>
      <p:sp>
        <p:nvSpPr>
          <p:cNvPr id="485" name="TextBox 484">
            <a:extLst>
              <a:ext uri="{FF2B5EF4-FFF2-40B4-BE49-F238E27FC236}">
                <a16:creationId xmlns:a16="http://schemas.microsoft.com/office/drawing/2014/main" id="{5332E84D-A66B-843F-D18E-D218F9156497}"/>
              </a:ext>
            </a:extLst>
          </p:cNvPr>
          <p:cNvSpPr txBox="1"/>
          <p:nvPr/>
        </p:nvSpPr>
        <p:spPr>
          <a:xfrm>
            <a:off x="871764" y="1201918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8ADCBD15-D53B-7735-8E68-2BE4E4ADFAA6}"/>
              </a:ext>
            </a:extLst>
          </p:cNvPr>
          <p:cNvSpPr txBox="1"/>
          <p:nvPr/>
        </p:nvSpPr>
        <p:spPr>
          <a:xfrm>
            <a:off x="871764" y="1371920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487" name="Graphic 486">
            <a:extLst>
              <a:ext uri="{FF2B5EF4-FFF2-40B4-BE49-F238E27FC236}">
                <a16:creationId xmlns:a16="http://schemas.microsoft.com/office/drawing/2014/main" id="{21A671C6-8E9F-B971-0F32-4084663CA6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7617" y="1378335"/>
            <a:ext cx="137160" cy="137160"/>
          </a:xfrm>
          <a:prstGeom prst="rect">
            <a:avLst/>
          </a:prstGeom>
        </p:spPr>
      </p:pic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23AC36F7-13D9-1455-0E7A-8D1A8F6F61FB}"/>
              </a:ext>
            </a:extLst>
          </p:cNvPr>
          <p:cNvSpPr/>
          <p:nvPr/>
        </p:nvSpPr>
        <p:spPr>
          <a:xfrm>
            <a:off x="722626" y="164974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4FBB3577-7EA2-A4E8-D9EE-F3FF4AFF1AD5}"/>
              </a:ext>
            </a:extLst>
          </p:cNvPr>
          <p:cNvSpPr txBox="1"/>
          <p:nvPr/>
        </p:nvSpPr>
        <p:spPr>
          <a:xfrm>
            <a:off x="907244" y="1697805"/>
            <a:ext cx="2108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 / Service Name / Group’</a:t>
            </a:r>
          </a:p>
        </p:txBody>
      </p:sp>
      <p:pic>
        <p:nvPicPr>
          <p:cNvPr id="490" name="Graphic 489">
            <a:extLst>
              <a:ext uri="{FF2B5EF4-FFF2-40B4-BE49-F238E27FC236}">
                <a16:creationId xmlns:a16="http://schemas.microsoft.com/office/drawing/2014/main" id="{445B8F33-5C28-6900-25F3-90ED75E55C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1079" y="1728114"/>
            <a:ext cx="137160" cy="137160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42FEEB41-5662-3864-1A2B-E1D3884ABD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6371" y="5880240"/>
            <a:ext cx="182880" cy="182880"/>
          </a:xfrm>
          <a:prstGeom prst="rect">
            <a:avLst/>
          </a:prstGeom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F0257EC5-FD4E-87CE-71AC-5CAAE0E3C8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8200" y="5881704"/>
            <a:ext cx="210312" cy="210312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F15D6636-304D-70C3-AFE9-4F2CCF9C9B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8891" y="1225214"/>
            <a:ext cx="302822" cy="2286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F023C3E-8106-D511-6CD1-BEFDF43356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98976" y="1270619"/>
            <a:ext cx="228600" cy="228600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3F898CCA-C093-DC78-3B86-4CAD3374FD7D}"/>
              </a:ext>
            </a:extLst>
          </p:cNvPr>
          <p:cNvSpPr/>
          <p:nvPr/>
        </p:nvSpPr>
        <p:spPr>
          <a:xfrm>
            <a:off x="623004" y="2316703"/>
            <a:ext cx="2532888" cy="350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2025FED-0FBE-4C94-E5F5-0238975250AC}"/>
              </a:ext>
            </a:extLst>
          </p:cNvPr>
          <p:cNvGrpSpPr/>
          <p:nvPr/>
        </p:nvGrpSpPr>
        <p:grpSpPr>
          <a:xfrm>
            <a:off x="689524" y="2397066"/>
            <a:ext cx="2470683" cy="346231"/>
            <a:chOff x="9046274" y="2291406"/>
            <a:chExt cx="2470683" cy="346231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0E14590-99A9-A0B3-52B6-CF189570E124}"/>
                </a:ext>
              </a:extLst>
            </p:cNvPr>
            <p:cNvSpPr txBox="1"/>
            <p:nvPr/>
          </p:nvSpPr>
          <p:spPr>
            <a:xfrm>
              <a:off x="9046274" y="2338544"/>
              <a:ext cx="13708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Cleaning Services (2 / 10)</a:t>
              </a:r>
            </a:p>
          </p:txBody>
        </p:sp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A68FC533-0F0B-B02D-54D7-320DEAC5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9B29734-2344-8D06-B66A-7BF8091513ED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617284-9252-0940-BCCD-551F1AAD9BE5}"/>
              </a:ext>
            </a:extLst>
          </p:cNvPr>
          <p:cNvGrpSpPr/>
          <p:nvPr/>
        </p:nvGrpSpPr>
        <p:grpSpPr>
          <a:xfrm>
            <a:off x="705749" y="2808689"/>
            <a:ext cx="2470683" cy="346231"/>
            <a:chOff x="9046274" y="2291406"/>
            <a:chExt cx="2470683" cy="346231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623E2B1-2269-D726-655A-FFFCDD543FA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Oil Change (0 / 10)</a:t>
              </a:r>
            </a:p>
          </p:txBody>
        </p: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E77DC6EB-532D-E4B4-BB29-03CDA419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D4A0F12-4719-227A-A0F4-BD93789522D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6D5C8C1-C5AD-AD2A-7AA8-D56E6913502D}"/>
              </a:ext>
            </a:extLst>
          </p:cNvPr>
          <p:cNvGrpSpPr/>
          <p:nvPr/>
        </p:nvGrpSpPr>
        <p:grpSpPr>
          <a:xfrm>
            <a:off x="684450" y="3252068"/>
            <a:ext cx="2470683" cy="346231"/>
            <a:chOff x="9046274" y="2291406"/>
            <a:chExt cx="2470683" cy="346231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F52D3E-736F-7643-8708-F5DB0390980C}"/>
                </a:ext>
              </a:extLst>
            </p:cNvPr>
            <p:cNvSpPr txBox="1"/>
            <p:nvPr/>
          </p:nvSpPr>
          <p:spPr>
            <a:xfrm>
              <a:off x="9046274" y="2338544"/>
              <a:ext cx="12747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 service (10 / 10)</a:t>
              </a:r>
            </a:p>
          </p:txBody>
        </p:sp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3121691-ECAE-08D4-C6B5-FCEE12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E938033-0BBB-DD75-7E2F-8EAC6F377E1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306BDDE-A2C6-30DC-232C-89E3E26C1AF4}"/>
              </a:ext>
            </a:extLst>
          </p:cNvPr>
          <p:cNvGrpSpPr/>
          <p:nvPr/>
        </p:nvGrpSpPr>
        <p:grpSpPr>
          <a:xfrm>
            <a:off x="681561" y="3693279"/>
            <a:ext cx="2470683" cy="346231"/>
            <a:chOff x="9046274" y="2291406"/>
            <a:chExt cx="2470683" cy="346231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5EF6D34-FE6C-2450-C6D4-A7382D0281F7}"/>
                </a:ext>
              </a:extLst>
            </p:cNvPr>
            <p:cNvSpPr txBox="1"/>
            <p:nvPr/>
          </p:nvSpPr>
          <p:spPr>
            <a:xfrm>
              <a:off x="9046274" y="2338544"/>
              <a:ext cx="10935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Tyre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services (1 / 2)</a:t>
              </a:r>
            </a:p>
          </p:txBody>
        </p:sp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9758261C-EDA7-75C1-C8E1-C0891D423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3518E98-45E6-942E-672D-28661E82AE14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5608305-9EE0-2D06-D1B1-BEFCD8D4E7B7}"/>
              </a:ext>
            </a:extLst>
          </p:cNvPr>
          <p:cNvGrpSpPr/>
          <p:nvPr/>
        </p:nvGrpSpPr>
        <p:grpSpPr>
          <a:xfrm>
            <a:off x="699085" y="4126754"/>
            <a:ext cx="2470683" cy="346231"/>
            <a:chOff x="9046274" y="2291406"/>
            <a:chExt cx="2470683" cy="346231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40F4456-863F-058B-F0BB-B6709863C868}"/>
                </a:ext>
              </a:extLst>
            </p:cNvPr>
            <p:cNvSpPr txBox="1"/>
            <p:nvPr/>
          </p:nvSpPr>
          <p:spPr>
            <a:xfrm>
              <a:off x="9046274" y="2338544"/>
              <a:ext cx="12875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Headlight change (1 / 1)</a:t>
              </a:r>
            </a:p>
          </p:txBody>
        </p: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7C2590F3-37A4-1DB9-5C47-2F35FC28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36B6BD4-E9D3-CA43-61C3-4A0509D95DD3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54645BF-38FD-F3A4-D04A-27DCDD12AE31}"/>
              </a:ext>
            </a:extLst>
          </p:cNvPr>
          <p:cNvGrpSpPr/>
          <p:nvPr/>
        </p:nvGrpSpPr>
        <p:grpSpPr>
          <a:xfrm>
            <a:off x="705749" y="4566952"/>
            <a:ext cx="2470683" cy="346231"/>
            <a:chOff x="9046274" y="2291406"/>
            <a:chExt cx="2470683" cy="34623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B89F18B-8BD9-FC09-A392-4FE1D44FF6A6}"/>
                </a:ext>
              </a:extLst>
            </p:cNvPr>
            <p:cNvSpPr txBox="1"/>
            <p:nvPr/>
          </p:nvSpPr>
          <p:spPr>
            <a:xfrm>
              <a:off x="9046274" y="2338544"/>
              <a:ext cx="1043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repair (1 / 1)</a:t>
              </a:r>
            </a:p>
          </p:txBody>
        </p:sp>
        <p:pic>
          <p:nvPicPr>
            <p:cNvPr id="263" name="Graphic 262">
              <a:extLst>
                <a:ext uri="{FF2B5EF4-FFF2-40B4-BE49-F238E27FC236}">
                  <a16:creationId xmlns:a16="http://schemas.microsoft.com/office/drawing/2014/main" id="{3FB3F735-D40E-DB43-3173-D7192DBE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8CBBF7A-A3EF-0DEE-EEF7-D929B185D4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2371FCA-8CFE-6D28-D04C-45FF7310BEE7}"/>
              </a:ext>
            </a:extLst>
          </p:cNvPr>
          <p:cNvGrpSpPr/>
          <p:nvPr/>
        </p:nvGrpSpPr>
        <p:grpSpPr>
          <a:xfrm>
            <a:off x="694524" y="4998478"/>
            <a:ext cx="2470683" cy="346231"/>
            <a:chOff x="9046274" y="2291406"/>
            <a:chExt cx="2470683" cy="346231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4425BDE-010A-53CE-8043-F754913FEFCF}"/>
                </a:ext>
              </a:extLst>
            </p:cNvPr>
            <p:cNvSpPr txBox="1"/>
            <p:nvPr/>
          </p:nvSpPr>
          <p:spPr>
            <a:xfrm>
              <a:off x="9046274" y="2338544"/>
              <a:ext cx="11496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change (1 / 1) </a:t>
              </a:r>
            </a:p>
          </p:txBody>
        </p:sp>
        <p:pic>
          <p:nvPicPr>
            <p:cNvPr id="267" name="Graphic 266">
              <a:extLst>
                <a:ext uri="{FF2B5EF4-FFF2-40B4-BE49-F238E27FC236}">
                  <a16:creationId xmlns:a16="http://schemas.microsoft.com/office/drawing/2014/main" id="{75AC51EB-2ED4-5D86-4DB1-BC617DC4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14B9CCC-FA48-B9B0-CF13-FCEDA152E6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1750D45-39AE-23B5-5456-782BEA137586}"/>
              </a:ext>
            </a:extLst>
          </p:cNvPr>
          <p:cNvGrpSpPr/>
          <p:nvPr/>
        </p:nvGrpSpPr>
        <p:grpSpPr>
          <a:xfrm>
            <a:off x="702549" y="5420381"/>
            <a:ext cx="2470683" cy="346231"/>
            <a:chOff x="9046274" y="2291406"/>
            <a:chExt cx="2470683" cy="346231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C8B67F9-84D3-954C-A7F0-D8050272BBEA}"/>
                </a:ext>
              </a:extLst>
            </p:cNvPr>
            <p:cNvSpPr txBox="1"/>
            <p:nvPr/>
          </p:nvSpPr>
          <p:spPr>
            <a:xfrm>
              <a:off x="9046274" y="2338544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Gear repair (1 / 5)</a:t>
              </a:r>
            </a:p>
          </p:txBody>
        </p:sp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7B4F844D-23D7-84BE-F5A0-E47AEDCD6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9981B2D-77DE-E738-EC49-229B4F8DBAA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32853308-1B4A-0A56-1B2E-9196E8A974BA}"/>
              </a:ext>
            </a:extLst>
          </p:cNvPr>
          <p:cNvSpPr txBox="1"/>
          <p:nvPr/>
        </p:nvSpPr>
        <p:spPr>
          <a:xfrm>
            <a:off x="2464967" y="241571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DB1C6F71-7F4C-701F-261E-252BCCCC05AA}"/>
              </a:ext>
            </a:extLst>
          </p:cNvPr>
          <p:cNvSpPr txBox="1"/>
          <p:nvPr/>
        </p:nvSpPr>
        <p:spPr>
          <a:xfrm>
            <a:off x="2596413" y="2829264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B07D695-16F4-F26F-E598-648DB8B5BF02}"/>
              </a:ext>
            </a:extLst>
          </p:cNvPr>
          <p:cNvSpPr txBox="1"/>
          <p:nvPr/>
        </p:nvSpPr>
        <p:spPr>
          <a:xfrm>
            <a:off x="2399244" y="3261151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C76E95-AF7C-2456-CAF4-6C80E4850879}"/>
              </a:ext>
            </a:extLst>
          </p:cNvPr>
          <p:cNvSpPr txBox="1"/>
          <p:nvPr/>
        </p:nvSpPr>
        <p:spPr>
          <a:xfrm>
            <a:off x="2464967" y="3710455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100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92FE43F-0793-FEE0-289F-956D8586D2EB}"/>
              </a:ext>
            </a:extLst>
          </p:cNvPr>
          <p:cNvSpPr txBox="1"/>
          <p:nvPr/>
        </p:nvSpPr>
        <p:spPr>
          <a:xfrm>
            <a:off x="2421049" y="4151493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100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57570AC-F48C-3329-8E42-0AA10E52CC5E}"/>
              </a:ext>
            </a:extLst>
          </p:cNvPr>
          <p:cNvSpPr txBox="1"/>
          <p:nvPr/>
        </p:nvSpPr>
        <p:spPr>
          <a:xfrm>
            <a:off x="2498630" y="4581636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6851F"/>
                </a:solidFill>
                <a:latin typeface="Arial Nova" panose="020B0504020202020204" pitchFamily="34" charset="0"/>
              </a:rPr>
              <a:t>Rs. 10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58B0C60-C809-85F7-EDD0-BC46A9BA1D85}"/>
              </a:ext>
            </a:extLst>
          </p:cNvPr>
          <p:cNvSpPr txBox="1"/>
          <p:nvPr/>
        </p:nvSpPr>
        <p:spPr>
          <a:xfrm>
            <a:off x="2498630" y="5033123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Rs. 89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1B72E99-500A-00EB-F261-C666566AB5FB}"/>
              </a:ext>
            </a:extLst>
          </p:cNvPr>
          <p:cNvSpPr txBox="1"/>
          <p:nvPr/>
        </p:nvSpPr>
        <p:spPr>
          <a:xfrm>
            <a:off x="1935976" y="4296287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51AAD954-12E9-E504-F88C-8EB34BE763A6}"/>
              </a:ext>
            </a:extLst>
          </p:cNvPr>
          <p:cNvSpPr txBox="1"/>
          <p:nvPr/>
        </p:nvSpPr>
        <p:spPr>
          <a:xfrm>
            <a:off x="1900710" y="4698122"/>
            <a:ext cx="11128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6% higher than average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E41586E-3C60-2795-43B3-22D611F64B4E}"/>
              </a:ext>
            </a:extLst>
          </p:cNvPr>
          <p:cNvSpPr txBox="1"/>
          <p:nvPr/>
        </p:nvSpPr>
        <p:spPr>
          <a:xfrm>
            <a:off x="2421049" y="5390954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123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94B0C73-55C3-AED8-8071-7346439853E1}"/>
              </a:ext>
            </a:extLst>
          </p:cNvPr>
          <p:cNvSpPr txBox="1"/>
          <p:nvPr/>
        </p:nvSpPr>
        <p:spPr>
          <a:xfrm>
            <a:off x="1935976" y="5535748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38E2423-FD5A-D22E-5375-1BA1973A64CA}"/>
              </a:ext>
            </a:extLst>
          </p:cNvPr>
          <p:cNvSpPr txBox="1"/>
          <p:nvPr/>
        </p:nvSpPr>
        <p:spPr>
          <a:xfrm>
            <a:off x="564628" y="2071255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Summary (Rs 1200)</a:t>
            </a:r>
          </a:p>
        </p:txBody>
      </p:sp>
      <p:pic>
        <p:nvPicPr>
          <p:cNvPr id="292" name="Picture 291">
            <a:extLst>
              <a:ext uri="{FF2B5EF4-FFF2-40B4-BE49-F238E27FC236}">
                <a16:creationId xmlns:a16="http://schemas.microsoft.com/office/drawing/2014/main" id="{4341DB19-4E38-D822-DF3E-6504E28B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30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34D7057E-1D29-2E0C-029C-B8F28B50360E}"/>
              </a:ext>
            </a:extLst>
          </p:cNvPr>
          <p:cNvSpPr/>
          <p:nvPr/>
        </p:nvSpPr>
        <p:spPr>
          <a:xfrm>
            <a:off x="508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9DFF3CF-72F3-FD53-7BDA-7C4D0DD21370}"/>
              </a:ext>
            </a:extLst>
          </p:cNvPr>
          <p:cNvSpPr/>
          <p:nvPr/>
        </p:nvSpPr>
        <p:spPr>
          <a:xfrm>
            <a:off x="4451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C64169AB-C72A-3134-4BB9-21EDAC2D9AC3}"/>
              </a:ext>
            </a:extLst>
          </p:cNvPr>
          <p:cNvSpPr/>
          <p:nvPr/>
        </p:nvSpPr>
        <p:spPr>
          <a:xfrm>
            <a:off x="381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C217778-2A73-4C2A-DA7A-3F74A2353E9A}"/>
              </a:ext>
            </a:extLst>
          </p:cNvPr>
          <p:cNvSpPr/>
          <p:nvPr/>
        </p:nvSpPr>
        <p:spPr>
          <a:xfrm>
            <a:off x="573738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FEBF40DA-DABC-E00D-2E0E-87F4EE5AD919}"/>
              </a:ext>
            </a:extLst>
          </p:cNvPr>
          <p:cNvSpPr txBox="1"/>
          <p:nvPr/>
        </p:nvSpPr>
        <p:spPr>
          <a:xfrm>
            <a:off x="3711090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DF5E7A4-8421-A48B-1A66-A051CC29AE9E}"/>
              </a:ext>
            </a:extLst>
          </p:cNvPr>
          <p:cNvSpPr txBox="1"/>
          <p:nvPr/>
        </p:nvSpPr>
        <p:spPr>
          <a:xfrm>
            <a:off x="4311399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0A88C51A-62C2-F003-2D1F-9D184743103C}"/>
              </a:ext>
            </a:extLst>
          </p:cNvPr>
          <p:cNvSpPr txBox="1"/>
          <p:nvPr/>
        </p:nvSpPr>
        <p:spPr>
          <a:xfrm>
            <a:off x="4946625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300" name="Graphic 299">
            <a:extLst>
              <a:ext uri="{FF2B5EF4-FFF2-40B4-BE49-F238E27FC236}">
                <a16:creationId xmlns:a16="http://schemas.microsoft.com/office/drawing/2014/main" id="{40AF5FC2-362F-7242-E725-8A1092A3C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264" y="5867646"/>
            <a:ext cx="228600" cy="228600"/>
          </a:xfrm>
          <a:prstGeom prst="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5EA6492F-1AF5-2D06-FAFE-C132BD9B91E2}"/>
              </a:ext>
            </a:extLst>
          </p:cNvPr>
          <p:cNvSpPr txBox="1"/>
          <p:nvPr/>
        </p:nvSpPr>
        <p:spPr>
          <a:xfrm>
            <a:off x="5603111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02" name="Graphic 301">
            <a:extLst>
              <a:ext uri="{FF2B5EF4-FFF2-40B4-BE49-F238E27FC236}">
                <a16:creationId xmlns:a16="http://schemas.microsoft.com/office/drawing/2014/main" id="{7FA96B01-E44B-597D-E4F0-9AE59A928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3385" y="5880200"/>
            <a:ext cx="182880" cy="182880"/>
          </a:xfrm>
          <a:prstGeom prst="rect">
            <a:avLst/>
          </a:prstGeom>
        </p:spPr>
      </p:pic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A7BF399D-84C6-A749-6525-F880CEB1FC0D}"/>
              </a:ext>
            </a:extLst>
          </p:cNvPr>
          <p:cNvSpPr/>
          <p:nvPr/>
        </p:nvSpPr>
        <p:spPr>
          <a:xfrm>
            <a:off x="3679473" y="1480408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1C2F230-95BB-A1F6-BD80-E12B1DC8E54B}"/>
              </a:ext>
            </a:extLst>
          </p:cNvPr>
          <p:cNvSpPr txBox="1"/>
          <p:nvPr/>
        </p:nvSpPr>
        <p:spPr>
          <a:xfrm>
            <a:off x="3864091" y="1528473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‘Service’</a:t>
            </a:r>
          </a:p>
        </p:txBody>
      </p:sp>
      <p:pic>
        <p:nvPicPr>
          <p:cNvPr id="308" name="Graphic 307">
            <a:extLst>
              <a:ext uri="{FF2B5EF4-FFF2-40B4-BE49-F238E27FC236}">
                <a16:creationId xmlns:a16="http://schemas.microsoft.com/office/drawing/2014/main" id="{D0B0BD68-757B-4F22-6BDD-14513D1F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7926" y="1558782"/>
            <a:ext cx="137160" cy="137160"/>
          </a:xfrm>
          <a:prstGeom prst="rect">
            <a:avLst/>
          </a:prstGeom>
        </p:spPr>
      </p:pic>
      <p:pic>
        <p:nvPicPr>
          <p:cNvPr id="309" name="Graphic 308">
            <a:extLst>
              <a:ext uri="{FF2B5EF4-FFF2-40B4-BE49-F238E27FC236}">
                <a16:creationId xmlns:a16="http://schemas.microsoft.com/office/drawing/2014/main" id="{2687BBF9-8962-86CF-4287-376993ADC7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218" y="5880240"/>
            <a:ext cx="182880" cy="182880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80F36C6C-BE60-0AA6-815C-7201BCF39D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5047" y="5881704"/>
            <a:ext cx="210312" cy="210312"/>
          </a:xfrm>
          <a:prstGeom prst="rect">
            <a:avLst/>
          </a:prstGeom>
        </p:spPr>
      </p:pic>
      <p:pic>
        <p:nvPicPr>
          <p:cNvPr id="311" name="Graphic 310">
            <a:extLst>
              <a:ext uri="{FF2B5EF4-FFF2-40B4-BE49-F238E27FC236}">
                <a16:creationId xmlns:a16="http://schemas.microsoft.com/office/drawing/2014/main" id="{4A9DBB1F-CDB7-6808-8663-B83BB87749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5738" y="1225214"/>
            <a:ext cx="302822" cy="228600"/>
          </a:xfrm>
          <a:prstGeom prst="rect">
            <a:avLst/>
          </a:prstGeom>
        </p:spPr>
      </p:pic>
      <p:sp>
        <p:nvSpPr>
          <p:cNvPr id="531" name="TextBox 530">
            <a:extLst>
              <a:ext uri="{FF2B5EF4-FFF2-40B4-BE49-F238E27FC236}">
                <a16:creationId xmlns:a16="http://schemas.microsoft.com/office/drawing/2014/main" id="{AF234C97-0B1F-BC21-9331-DD2D7657DCC7}"/>
              </a:ext>
            </a:extLst>
          </p:cNvPr>
          <p:cNvSpPr txBox="1"/>
          <p:nvPr/>
        </p:nvSpPr>
        <p:spPr>
          <a:xfrm>
            <a:off x="3827795" y="1224098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Services (Rs. 1120)</a:t>
            </a:r>
          </a:p>
        </p:txBody>
      </p: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85665285-4479-A075-8825-B1A673A691A5}"/>
              </a:ext>
            </a:extLst>
          </p:cNvPr>
          <p:cNvGrpSpPr/>
          <p:nvPr/>
        </p:nvGrpSpPr>
        <p:grpSpPr>
          <a:xfrm>
            <a:off x="3613570" y="1913249"/>
            <a:ext cx="2470683" cy="346231"/>
            <a:chOff x="9046274" y="2291406"/>
            <a:chExt cx="2470683" cy="346231"/>
          </a:xfrm>
        </p:grpSpPr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2C76AD17-5A93-3A6B-683B-8EA34349F939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pic>
          <p:nvPicPr>
            <p:cNvPr id="658" name="Graphic 657">
              <a:extLst>
                <a:ext uri="{FF2B5EF4-FFF2-40B4-BE49-F238E27FC236}">
                  <a16:creationId xmlns:a16="http://schemas.microsoft.com/office/drawing/2014/main" id="{58AE9694-A141-0B3A-0939-B8E2C6CB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F133DDA9-04C5-1D37-265B-50AEE8A94056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C2716273-0F66-99CE-508C-5BCCF0AD5BB5}"/>
              </a:ext>
            </a:extLst>
          </p:cNvPr>
          <p:cNvGrpSpPr/>
          <p:nvPr/>
        </p:nvGrpSpPr>
        <p:grpSpPr>
          <a:xfrm>
            <a:off x="3629795" y="2324872"/>
            <a:ext cx="2470683" cy="346231"/>
            <a:chOff x="9046274" y="2291406"/>
            <a:chExt cx="2470683" cy="346231"/>
          </a:xfrm>
        </p:grpSpPr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A75047A7-0344-2865-4C6B-1314F8A69083}"/>
                </a:ext>
              </a:extLst>
            </p:cNvPr>
            <p:cNvSpPr txBox="1"/>
            <p:nvPr/>
          </p:nvSpPr>
          <p:spPr>
            <a:xfrm>
              <a:off x="9046274" y="2338544"/>
              <a:ext cx="7681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Wax &amp; water</a:t>
              </a:r>
            </a:p>
          </p:txBody>
        </p:sp>
        <p:pic>
          <p:nvPicPr>
            <p:cNvPr id="662" name="Graphic 661">
              <a:extLst>
                <a:ext uri="{FF2B5EF4-FFF2-40B4-BE49-F238E27FC236}">
                  <a16:creationId xmlns:a16="http://schemas.microsoft.com/office/drawing/2014/main" id="{F3E8237E-1BB8-115B-2345-F9B68AAF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9F1E4AE0-4A87-2954-853F-7501F8E67EC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B949C6F6-D8E6-24A0-E501-B1D4C59A0F5B}"/>
              </a:ext>
            </a:extLst>
          </p:cNvPr>
          <p:cNvGrpSpPr/>
          <p:nvPr/>
        </p:nvGrpSpPr>
        <p:grpSpPr>
          <a:xfrm>
            <a:off x="3608496" y="2768251"/>
            <a:ext cx="2470683" cy="346231"/>
            <a:chOff x="9046274" y="2291406"/>
            <a:chExt cx="2470683" cy="346231"/>
          </a:xfrm>
        </p:grpSpPr>
        <p:sp>
          <p:nvSpPr>
            <p:cNvPr id="665" name="TextBox 664">
              <a:extLst>
                <a:ext uri="{FF2B5EF4-FFF2-40B4-BE49-F238E27FC236}">
                  <a16:creationId xmlns:a16="http://schemas.microsoft.com/office/drawing/2014/main" id="{F12CDFB1-648E-4F44-8409-A649FDBF3EC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Cloth cleaning only</a:t>
              </a:r>
            </a:p>
          </p:txBody>
        </p:sp>
        <p:pic>
          <p:nvPicPr>
            <p:cNvPr id="666" name="Graphic 665">
              <a:extLst>
                <a:ext uri="{FF2B5EF4-FFF2-40B4-BE49-F238E27FC236}">
                  <a16:creationId xmlns:a16="http://schemas.microsoft.com/office/drawing/2014/main" id="{373FEE9C-B3A6-3FA7-7594-BF0CE83BB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F2D36F6-EA85-9E03-2CB4-2211A1FB81D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8" name="TextBox 687">
            <a:extLst>
              <a:ext uri="{FF2B5EF4-FFF2-40B4-BE49-F238E27FC236}">
                <a16:creationId xmlns:a16="http://schemas.microsoft.com/office/drawing/2014/main" id="{25B67E9A-29E1-C825-77B8-C9D9F50DF675}"/>
              </a:ext>
            </a:extLst>
          </p:cNvPr>
          <p:cNvSpPr txBox="1"/>
          <p:nvPr/>
        </p:nvSpPr>
        <p:spPr>
          <a:xfrm>
            <a:off x="5389013" y="1931900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B06EA84F-05A6-26E3-05E1-94136ACBAAD3}"/>
              </a:ext>
            </a:extLst>
          </p:cNvPr>
          <p:cNvSpPr txBox="1"/>
          <p:nvPr/>
        </p:nvSpPr>
        <p:spPr>
          <a:xfrm>
            <a:off x="5520459" y="2345447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F79793A1-38D4-2FD5-E39F-63695B7163E6}"/>
              </a:ext>
            </a:extLst>
          </p:cNvPr>
          <p:cNvSpPr txBox="1"/>
          <p:nvPr/>
        </p:nvSpPr>
        <p:spPr>
          <a:xfrm>
            <a:off x="5323290" y="27773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pic>
        <p:nvPicPr>
          <p:cNvPr id="699" name="Picture 698">
            <a:extLst>
              <a:ext uri="{FF2B5EF4-FFF2-40B4-BE49-F238E27FC236}">
                <a16:creationId xmlns:a16="http://schemas.microsoft.com/office/drawing/2014/main" id="{EA47DFB5-3F2D-7011-4289-C282985E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75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00" name="Rectangle 699">
            <a:extLst>
              <a:ext uri="{FF2B5EF4-FFF2-40B4-BE49-F238E27FC236}">
                <a16:creationId xmlns:a16="http://schemas.microsoft.com/office/drawing/2014/main" id="{D8D4B2F2-BDCD-CA76-35F9-FBD7F5E818E4}"/>
              </a:ext>
            </a:extLst>
          </p:cNvPr>
          <p:cNvSpPr/>
          <p:nvPr/>
        </p:nvSpPr>
        <p:spPr>
          <a:xfrm>
            <a:off x="810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F255BABB-550A-E8DE-EFEA-756B8CF09B29}"/>
              </a:ext>
            </a:extLst>
          </p:cNvPr>
          <p:cNvSpPr/>
          <p:nvPr/>
        </p:nvSpPr>
        <p:spPr>
          <a:xfrm>
            <a:off x="7469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C89180E-B32C-6F73-7340-2086FE2BFAAF}"/>
              </a:ext>
            </a:extLst>
          </p:cNvPr>
          <p:cNvSpPr/>
          <p:nvPr/>
        </p:nvSpPr>
        <p:spPr>
          <a:xfrm>
            <a:off x="683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2DB98E1F-3419-3EB5-0D9D-55250A55260D}"/>
              </a:ext>
            </a:extLst>
          </p:cNvPr>
          <p:cNvSpPr/>
          <p:nvPr/>
        </p:nvSpPr>
        <p:spPr>
          <a:xfrm>
            <a:off x="875572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8E26F0D4-CB25-4A0E-622B-2E4423F2F6F3}"/>
              </a:ext>
            </a:extLst>
          </p:cNvPr>
          <p:cNvSpPr txBox="1"/>
          <p:nvPr/>
        </p:nvSpPr>
        <p:spPr>
          <a:xfrm>
            <a:off x="6729435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05" name="TextBox 704">
            <a:extLst>
              <a:ext uri="{FF2B5EF4-FFF2-40B4-BE49-F238E27FC236}">
                <a16:creationId xmlns:a16="http://schemas.microsoft.com/office/drawing/2014/main" id="{9A8510F0-E077-4ED0-2045-8ABB65119A84}"/>
              </a:ext>
            </a:extLst>
          </p:cNvPr>
          <p:cNvSpPr txBox="1"/>
          <p:nvPr/>
        </p:nvSpPr>
        <p:spPr>
          <a:xfrm>
            <a:off x="7329744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6C91B434-12DB-00FD-0A41-C4D31AC86B10}"/>
              </a:ext>
            </a:extLst>
          </p:cNvPr>
          <p:cNvSpPr txBox="1"/>
          <p:nvPr/>
        </p:nvSpPr>
        <p:spPr>
          <a:xfrm>
            <a:off x="7964970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07" name="Graphic 706">
            <a:extLst>
              <a:ext uri="{FF2B5EF4-FFF2-40B4-BE49-F238E27FC236}">
                <a16:creationId xmlns:a16="http://schemas.microsoft.com/office/drawing/2014/main" id="{2A9CFD65-1DD0-3566-2DDE-63AE23389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7609" y="5867646"/>
            <a:ext cx="228600" cy="228600"/>
          </a:xfrm>
          <a:prstGeom prst="rect">
            <a:avLst/>
          </a:prstGeom>
        </p:spPr>
      </p:pic>
      <p:sp>
        <p:nvSpPr>
          <p:cNvPr id="708" name="TextBox 707">
            <a:extLst>
              <a:ext uri="{FF2B5EF4-FFF2-40B4-BE49-F238E27FC236}">
                <a16:creationId xmlns:a16="http://schemas.microsoft.com/office/drawing/2014/main" id="{6DE002B1-FADD-5A24-BAD0-654E4A647531}"/>
              </a:ext>
            </a:extLst>
          </p:cNvPr>
          <p:cNvSpPr txBox="1"/>
          <p:nvPr/>
        </p:nvSpPr>
        <p:spPr>
          <a:xfrm>
            <a:off x="8621456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09" name="Graphic 708">
            <a:extLst>
              <a:ext uri="{FF2B5EF4-FFF2-40B4-BE49-F238E27FC236}">
                <a16:creationId xmlns:a16="http://schemas.microsoft.com/office/drawing/2014/main" id="{50BEE57F-2286-C5A8-0F35-5594E397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1730" y="5880200"/>
            <a:ext cx="182880" cy="182880"/>
          </a:xfrm>
          <a:prstGeom prst="rect">
            <a:avLst/>
          </a:prstGeom>
        </p:spPr>
      </p:pic>
      <p:pic>
        <p:nvPicPr>
          <p:cNvPr id="713" name="Graphic 712">
            <a:extLst>
              <a:ext uri="{FF2B5EF4-FFF2-40B4-BE49-F238E27FC236}">
                <a16:creationId xmlns:a16="http://schemas.microsoft.com/office/drawing/2014/main" id="{67C4E270-A11B-1421-AB5E-E01001FF7F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1563" y="5880240"/>
            <a:ext cx="182880" cy="182880"/>
          </a:xfrm>
          <a:prstGeom prst="rect">
            <a:avLst/>
          </a:prstGeom>
        </p:spPr>
      </p:pic>
      <p:pic>
        <p:nvPicPr>
          <p:cNvPr id="714" name="Graphic 713">
            <a:extLst>
              <a:ext uri="{FF2B5EF4-FFF2-40B4-BE49-F238E27FC236}">
                <a16:creationId xmlns:a16="http://schemas.microsoft.com/office/drawing/2014/main" id="{70254DD6-7304-3DAB-5CC5-0207E3A76C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83392" y="5881704"/>
            <a:ext cx="210312" cy="210312"/>
          </a:xfrm>
          <a:prstGeom prst="rect">
            <a:avLst/>
          </a:prstGeom>
        </p:spPr>
      </p:pic>
      <p:pic>
        <p:nvPicPr>
          <p:cNvPr id="715" name="Graphic 714">
            <a:extLst>
              <a:ext uri="{FF2B5EF4-FFF2-40B4-BE49-F238E27FC236}">
                <a16:creationId xmlns:a16="http://schemas.microsoft.com/office/drawing/2014/main" id="{18EC69DC-43A7-9E41-1CE1-EED232597E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14083" y="1225214"/>
            <a:ext cx="302822" cy="228600"/>
          </a:xfrm>
          <a:prstGeom prst="rect">
            <a:avLst/>
          </a:prstGeom>
        </p:spPr>
      </p:pic>
      <p:sp>
        <p:nvSpPr>
          <p:cNvPr id="716" name="TextBox 715">
            <a:extLst>
              <a:ext uri="{FF2B5EF4-FFF2-40B4-BE49-F238E27FC236}">
                <a16:creationId xmlns:a16="http://schemas.microsoft.com/office/drawing/2014/main" id="{35FDC9F4-B5AC-7A83-0C0F-4CAA25E347CA}"/>
              </a:ext>
            </a:extLst>
          </p:cNvPr>
          <p:cNvSpPr txBox="1"/>
          <p:nvPr/>
        </p:nvSpPr>
        <p:spPr>
          <a:xfrm>
            <a:off x="6846140" y="1224098"/>
            <a:ext cx="1402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Wax &amp; Water (Rs. 120)</a:t>
            </a:r>
          </a:p>
        </p:txBody>
      </p: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6477731E-CA17-722A-0175-FDC92DCBB5CE}"/>
              </a:ext>
            </a:extLst>
          </p:cNvPr>
          <p:cNvGrpSpPr/>
          <p:nvPr/>
        </p:nvGrpSpPr>
        <p:grpSpPr>
          <a:xfrm>
            <a:off x="6631915" y="1562455"/>
            <a:ext cx="2470683" cy="299093"/>
            <a:chOff x="9046274" y="2338544"/>
            <a:chExt cx="2470683" cy="299093"/>
          </a:xfrm>
        </p:grpSpPr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1870D1E2-E2C7-D32B-632B-93944DBA8598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cxnSp>
          <p:nvCxnSpPr>
            <p:cNvPr id="720" name="Straight Connector 719">
              <a:extLst>
                <a:ext uri="{FF2B5EF4-FFF2-40B4-BE49-F238E27FC236}">
                  <a16:creationId xmlns:a16="http://schemas.microsoft.com/office/drawing/2014/main" id="{F1B5F78B-1C04-70BD-5809-429AB6FBB119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3A736758-8D23-7809-6011-FBDD3309FE8D}"/>
              </a:ext>
            </a:extLst>
          </p:cNvPr>
          <p:cNvGrpSpPr/>
          <p:nvPr/>
        </p:nvGrpSpPr>
        <p:grpSpPr>
          <a:xfrm>
            <a:off x="6648140" y="1926940"/>
            <a:ext cx="2470683" cy="346231"/>
            <a:chOff x="9046274" y="2291406"/>
            <a:chExt cx="2470683" cy="346231"/>
          </a:xfrm>
        </p:grpSpPr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A96B435B-9DC7-28C4-FBDE-DE9DAE5A01ED}"/>
                </a:ext>
              </a:extLst>
            </p:cNvPr>
            <p:cNvSpPr txBox="1"/>
            <p:nvPr/>
          </p:nvSpPr>
          <p:spPr>
            <a:xfrm>
              <a:off x="9046274" y="2338544"/>
              <a:ext cx="13372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 / Product Name</a:t>
              </a:r>
            </a:p>
          </p:txBody>
        </p:sp>
        <p:pic>
          <p:nvPicPr>
            <p:cNvPr id="723" name="Graphic 722">
              <a:extLst>
                <a:ext uri="{FF2B5EF4-FFF2-40B4-BE49-F238E27FC236}">
                  <a16:creationId xmlns:a16="http://schemas.microsoft.com/office/drawing/2014/main" id="{493FCF2D-692F-AF5B-C0FE-A6B9253A3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60880FA9-C2A6-ACEA-FD70-E72D48EABF7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9" name="TextBox 728">
            <a:extLst>
              <a:ext uri="{FF2B5EF4-FFF2-40B4-BE49-F238E27FC236}">
                <a16:creationId xmlns:a16="http://schemas.microsoft.com/office/drawing/2014/main" id="{0A802DA8-E22A-7F33-7572-3D463ECE4AD7}"/>
              </a:ext>
            </a:extLst>
          </p:cNvPr>
          <p:cNvSpPr txBox="1"/>
          <p:nvPr/>
        </p:nvSpPr>
        <p:spPr>
          <a:xfrm>
            <a:off x="8473081" y="156622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5B1DEF4C-B5E3-5D72-65CB-4B51DE35B5DB}"/>
              </a:ext>
            </a:extLst>
          </p:cNvPr>
          <p:cNvSpPr txBox="1"/>
          <p:nvPr/>
        </p:nvSpPr>
        <p:spPr>
          <a:xfrm>
            <a:off x="8538804" y="1947515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pic>
        <p:nvPicPr>
          <p:cNvPr id="732" name="Picture 731">
            <a:extLst>
              <a:ext uri="{FF2B5EF4-FFF2-40B4-BE49-F238E27FC236}">
                <a16:creationId xmlns:a16="http://schemas.microsoft.com/office/drawing/2014/main" id="{5B4C57D6-5222-DE74-025D-B4B0A42B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906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33" name="Rectangle 732">
            <a:extLst>
              <a:ext uri="{FF2B5EF4-FFF2-40B4-BE49-F238E27FC236}">
                <a16:creationId xmlns:a16="http://schemas.microsoft.com/office/drawing/2014/main" id="{006E28FA-0B44-42A1-2DCD-C1C7E10FF66D}"/>
              </a:ext>
            </a:extLst>
          </p:cNvPr>
          <p:cNvSpPr/>
          <p:nvPr/>
        </p:nvSpPr>
        <p:spPr>
          <a:xfrm>
            <a:off x="1099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145D8A9F-3BD8-4F74-CB89-A4393832C452}"/>
              </a:ext>
            </a:extLst>
          </p:cNvPr>
          <p:cNvSpPr/>
          <p:nvPr/>
        </p:nvSpPr>
        <p:spPr>
          <a:xfrm>
            <a:off x="10364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3628B2AC-F7F4-0BB5-4736-621E04D4D1D8}"/>
              </a:ext>
            </a:extLst>
          </p:cNvPr>
          <p:cNvSpPr/>
          <p:nvPr/>
        </p:nvSpPr>
        <p:spPr>
          <a:xfrm>
            <a:off x="972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BF26151B-FA6C-9471-23D5-F89F98697E48}"/>
              </a:ext>
            </a:extLst>
          </p:cNvPr>
          <p:cNvSpPr/>
          <p:nvPr/>
        </p:nvSpPr>
        <p:spPr>
          <a:xfrm>
            <a:off x="11650257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TextBox 736">
            <a:extLst>
              <a:ext uri="{FF2B5EF4-FFF2-40B4-BE49-F238E27FC236}">
                <a16:creationId xmlns:a16="http://schemas.microsoft.com/office/drawing/2014/main" id="{E5E97BB6-07FC-6EEC-071E-F16B0C6916DA}"/>
              </a:ext>
            </a:extLst>
          </p:cNvPr>
          <p:cNvSpPr txBox="1"/>
          <p:nvPr/>
        </p:nvSpPr>
        <p:spPr>
          <a:xfrm>
            <a:off x="9623966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513D97F1-40D4-A66E-9BA1-5D7AFBAC3006}"/>
              </a:ext>
            </a:extLst>
          </p:cNvPr>
          <p:cNvSpPr txBox="1"/>
          <p:nvPr/>
        </p:nvSpPr>
        <p:spPr>
          <a:xfrm>
            <a:off x="10224275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39" name="TextBox 738">
            <a:extLst>
              <a:ext uri="{FF2B5EF4-FFF2-40B4-BE49-F238E27FC236}">
                <a16:creationId xmlns:a16="http://schemas.microsoft.com/office/drawing/2014/main" id="{B3282110-3537-0748-9BEF-A6E6843AAE60}"/>
              </a:ext>
            </a:extLst>
          </p:cNvPr>
          <p:cNvSpPr txBox="1"/>
          <p:nvPr/>
        </p:nvSpPr>
        <p:spPr>
          <a:xfrm>
            <a:off x="10859501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40" name="Graphic 739">
            <a:extLst>
              <a:ext uri="{FF2B5EF4-FFF2-40B4-BE49-F238E27FC236}">
                <a16:creationId xmlns:a16="http://schemas.microsoft.com/office/drawing/2014/main" id="{9BE5B65B-C74D-61AD-BFEF-9BD308364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2140" y="5867646"/>
            <a:ext cx="228600" cy="228600"/>
          </a:xfrm>
          <a:prstGeom prst="rect">
            <a:avLst/>
          </a:prstGeom>
        </p:spPr>
      </p:pic>
      <p:sp>
        <p:nvSpPr>
          <p:cNvPr id="741" name="TextBox 740">
            <a:extLst>
              <a:ext uri="{FF2B5EF4-FFF2-40B4-BE49-F238E27FC236}">
                <a16:creationId xmlns:a16="http://schemas.microsoft.com/office/drawing/2014/main" id="{923D231B-7485-9C34-0E67-17079704DDD1}"/>
              </a:ext>
            </a:extLst>
          </p:cNvPr>
          <p:cNvSpPr txBox="1"/>
          <p:nvPr/>
        </p:nvSpPr>
        <p:spPr>
          <a:xfrm>
            <a:off x="11515987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42" name="Graphic 741">
            <a:extLst>
              <a:ext uri="{FF2B5EF4-FFF2-40B4-BE49-F238E27FC236}">
                <a16:creationId xmlns:a16="http://schemas.microsoft.com/office/drawing/2014/main" id="{E7450993-CAC0-B284-9169-97ED92270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6261" y="5880200"/>
            <a:ext cx="182880" cy="182880"/>
          </a:xfrm>
          <a:prstGeom prst="rect">
            <a:avLst/>
          </a:prstGeom>
        </p:spPr>
      </p:pic>
      <p:pic>
        <p:nvPicPr>
          <p:cNvPr id="743" name="Graphic 742">
            <a:extLst>
              <a:ext uri="{FF2B5EF4-FFF2-40B4-BE49-F238E27FC236}">
                <a16:creationId xmlns:a16="http://schemas.microsoft.com/office/drawing/2014/main" id="{0A1016AD-9610-8F88-2B5E-352C939729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46094" y="5880240"/>
            <a:ext cx="182880" cy="182880"/>
          </a:xfrm>
          <a:prstGeom prst="rect">
            <a:avLst/>
          </a:prstGeom>
        </p:spPr>
      </p:pic>
      <p:pic>
        <p:nvPicPr>
          <p:cNvPr id="744" name="Graphic 743">
            <a:extLst>
              <a:ext uri="{FF2B5EF4-FFF2-40B4-BE49-F238E27FC236}">
                <a16:creationId xmlns:a16="http://schemas.microsoft.com/office/drawing/2014/main" id="{A9FE5331-18C8-558F-1B45-DB844EB8C1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77923" y="5881704"/>
            <a:ext cx="210312" cy="210312"/>
          </a:xfrm>
          <a:prstGeom prst="rect">
            <a:avLst/>
          </a:prstGeom>
        </p:spPr>
      </p:pic>
      <p:pic>
        <p:nvPicPr>
          <p:cNvPr id="745" name="Graphic 744">
            <a:extLst>
              <a:ext uri="{FF2B5EF4-FFF2-40B4-BE49-F238E27FC236}">
                <a16:creationId xmlns:a16="http://schemas.microsoft.com/office/drawing/2014/main" id="{B86665B6-C727-4016-D4B1-A6F82FCE41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08614" y="1225214"/>
            <a:ext cx="302822" cy="228600"/>
          </a:xfrm>
          <a:prstGeom prst="rect">
            <a:avLst/>
          </a:prstGeom>
        </p:spPr>
      </p:pic>
      <p:sp>
        <p:nvSpPr>
          <p:cNvPr id="746" name="TextBox 745">
            <a:extLst>
              <a:ext uri="{FF2B5EF4-FFF2-40B4-BE49-F238E27FC236}">
                <a16:creationId xmlns:a16="http://schemas.microsoft.com/office/drawing/2014/main" id="{E83F7EDB-850E-1495-E484-985090703780}"/>
              </a:ext>
            </a:extLst>
          </p:cNvPr>
          <p:cNvSpPr txBox="1"/>
          <p:nvPr/>
        </p:nvSpPr>
        <p:spPr>
          <a:xfrm>
            <a:off x="9740671" y="1224098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(Rs 10)</a:t>
            </a: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18209765-2892-AD56-D171-F59A1AC59815}"/>
              </a:ext>
            </a:extLst>
          </p:cNvPr>
          <p:cNvSpPr/>
          <p:nvPr/>
        </p:nvSpPr>
        <p:spPr>
          <a:xfrm>
            <a:off x="9566574" y="1564267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TextBox 756">
            <a:extLst>
              <a:ext uri="{FF2B5EF4-FFF2-40B4-BE49-F238E27FC236}">
                <a16:creationId xmlns:a16="http://schemas.microsoft.com/office/drawing/2014/main" id="{32274EAE-0CD8-2536-2DFA-8DD9C4384DAF}"/>
              </a:ext>
            </a:extLst>
          </p:cNvPr>
          <p:cNvSpPr txBox="1"/>
          <p:nvPr/>
        </p:nvSpPr>
        <p:spPr>
          <a:xfrm>
            <a:off x="9751192" y="1612332"/>
            <a:ext cx="1350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‘Product Name’</a:t>
            </a:r>
          </a:p>
        </p:txBody>
      </p:sp>
      <p:pic>
        <p:nvPicPr>
          <p:cNvPr id="758" name="Graphic 757">
            <a:extLst>
              <a:ext uri="{FF2B5EF4-FFF2-40B4-BE49-F238E27FC236}">
                <a16:creationId xmlns:a16="http://schemas.microsoft.com/office/drawing/2014/main" id="{5AF5A0DE-9254-66D5-4FC5-C217503CA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35027" y="1642641"/>
            <a:ext cx="137160" cy="137160"/>
          </a:xfrm>
          <a:prstGeom prst="rect">
            <a:avLst/>
          </a:prstGeom>
        </p:spPr>
      </p:pic>
      <p:grpSp>
        <p:nvGrpSpPr>
          <p:cNvPr id="765" name="Group 764">
            <a:extLst>
              <a:ext uri="{FF2B5EF4-FFF2-40B4-BE49-F238E27FC236}">
                <a16:creationId xmlns:a16="http://schemas.microsoft.com/office/drawing/2014/main" id="{12202379-F1D1-C6BB-3FD8-A9856E86A9A6}"/>
              </a:ext>
            </a:extLst>
          </p:cNvPr>
          <p:cNvGrpSpPr/>
          <p:nvPr/>
        </p:nvGrpSpPr>
        <p:grpSpPr>
          <a:xfrm>
            <a:off x="9588735" y="2136873"/>
            <a:ext cx="2439931" cy="274240"/>
            <a:chOff x="9107469" y="2136873"/>
            <a:chExt cx="2439931" cy="274240"/>
          </a:xfrm>
        </p:grpSpPr>
        <p:sp>
          <p:nvSpPr>
            <p:cNvPr id="748" name="TextBox 747">
              <a:extLst>
                <a:ext uri="{FF2B5EF4-FFF2-40B4-BE49-F238E27FC236}">
                  <a16:creationId xmlns:a16="http://schemas.microsoft.com/office/drawing/2014/main" id="{56ACFF22-39DE-4C88-1235-B86E47010FC4}"/>
                </a:ext>
              </a:extLst>
            </p:cNvPr>
            <p:cNvSpPr txBox="1"/>
            <p:nvPr/>
          </p:nvSpPr>
          <p:spPr>
            <a:xfrm>
              <a:off x="9337759" y="2156460"/>
              <a:ext cx="5966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XYZ wax</a:t>
              </a:r>
            </a:p>
          </p:txBody>
        </p: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3A520D49-4762-831D-E360-9379CEAF4C7D}"/>
                </a:ext>
              </a:extLst>
            </p:cNvPr>
            <p:cNvCxnSpPr/>
            <p:nvPr/>
          </p:nvCxnSpPr>
          <p:spPr>
            <a:xfrm>
              <a:off x="9142162" y="2411113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4" name="TextBox 753">
              <a:extLst>
                <a:ext uri="{FF2B5EF4-FFF2-40B4-BE49-F238E27FC236}">
                  <a16:creationId xmlns:a16="http://schemas.microsoft.com/office/drawing/2014/main" id="{9CC4B0D9-A988-8B09-AA93-E163DB4A3369}"/>
                </a:ext>
              </a:extLst>
            </p:cNvPr>
            <p:cNvSpPr txBox="1"/>
            <p:nvPr/>
          </p:nvSpPr>
          <p:spPr>
            <a:xfrm>
              <a:off x="11064576" y="2136873"/>
              <a:ext cx="482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00B0F0"/>
                  </a:solidFill>
                  <a:latin typeface="Arial Nova" panose="020B0504020202020204" pitchFamily="34" charset="0"/>
                </a:rPr>
                <a:t>Rs 10</a:t>
              </a:r>
            </a:p>
          </p:txBody>
        </p:sp>
        <p:pic>
          <p:nvPicPr>
            <p:cNvPr id="764" name="Graphic 763">
              <a:extLst>
                <a:ext uri="{FF2B5EF4-FFF2-40B4-BE49-F238E27FC236}">
                  <a16:creationId xmlns:a16="http://schemas.microsoft.com/office/drawing/2014/main" id="{096A4C3A-6946-8A7A-08C0-82E219C2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107469" y="2171664"/>
              <a:ext cx="228600" cy="228600"/>
            </a:xfrm>
            <a:prstGeom prst="rect">
              <a:avLst/>
            </a:prstGeom>
          </p:spPr>
        </p:pic>
      </p:grpSp>
      <p:sp>
        <p:nvSpPr>
          <p:cNvPr id="767" name="TextBox 766">
            <a:extLst>
              <a:ext uri="{FF2B5EF4-FFF2-40B4-BE49-F238E27FC236}">
                <a16:creationId xmlns:a16="http://schemas.microsoft.com/office/drawing/2014/main" id="{696F744B-5B2B-2D7C-67A1-FB296CF66D1F}"/>
              </a:ext>
            </a:extLst>
          </p:cNvPr>
          <p:cNvSpPr txBox="1"/>
          <p:nvPr/>
        </p:nvSpPr>
        <p:spPr>
          <a:xfrm>
            <a:off x="9827965" y="248750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XYZ wax</a:t>
            </a:r>
          </a:p>
        </p:txBody>
      </p: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F009BCE7-803D-5638-6440-7728FA8FF2E0}"/>
              </a:ext>
            </a:extLst>
          </p:cNvPr>
          <p:cNvCxnSpPr/>
          <p:nvPr/>
        </p:nvCxnSpPr>
        <p:spPr>
          <a:xfrm>
            <a:off x="9632368" y="2742155"/>
            <a:ext cx="23957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TextBox 768">
            <a:extLst>
              <a:ext uri="{FF2B5EF4-FFF2-40B4-BE49-F238E27FC236}">
                <a16:creationId xmlns:a16="http://schemas.microsoft.com/office/drawing/2014/main" id="{D0633460-4F41-F445-A233-5AB8A88E7A28}"/>
              </a:ext>
            </a:extLst>
          </p:cNvPr>
          <p:cNvSpPr txBox="1"/>
          <p:nvPr/>
        </p:nvSpPr>
        <p:spPr>
          <a:xfrm>
            <a:off x="11554782" y="246791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</a:t>
            </a:r>
          </a:p>
        </p:txBody>
      </p: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4717177-C7DA-E115-935C-4DA84AA7FF40}"/>
              </a:ext>
            </a:extLst>
          </p:cNvPr>
          <p:cNvCxnSpPr/>
          <p:nvPr/>
        </p:nvCxnSpPr>
        <p:spPr>
          <a:xfrm>
            <a:off x="9612315" y="2551316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C988ECD8-B448-C3F9-02E6-AFC338C45D98}"/>
              </a:ext>
            </a:extLst>
          </p:cNvPr>
          <p:cNvCxnSpPr>
            <a:cxnSpLocks/>
          </p:cNvCxnSpPr>
          <p:nvPr/>
        </p:nvCxnSpPr>
        <p:spPr>
          <a:xfrm rot="5400000">
            <a:off x="9672341" y="2492264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Rectangle: Rounded Corners 772">
            <a:extLst>
              <a:ext uri="{FF2B5EF4-FFF2-40B4-BE49-F238E27FC236}">
                <a16:creationId xmlns:a16="http://schemas.microsoft.com/office/drawing/2014/main" id="{BC4D9F75-2DFA-7A77-3833-0238E11FFB2F}"/>
              </a:ext>
            </a:extLst>
          </p:cNvPr>
          <p:cNvSpPr/>
          <p:nvPr/>
        </p:nvSpPr>
        <p:spPr>
          <a:xfrm>
            <a:off x="9593490" y="2541045"/>
            <a:ext cx="157702" cy="157702"/>
          </a:xfrm>
          <a:prstGeom prst="roundRect">
            <a:avLst>
              <a:gd name="adj" fmla="val 5594"/>
            </a:avLst>
          </a:prstGeom>
          <a:noFill/>
          <a:ln w="25400">
            <a:solidFill>
              <a:srgbClr val="B4BB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CA10FEFF-7CA1-B938-FB14-0D3C8715F18F}"/>
              </a:ext>
            </a:extLst>
          </p:cNvPr>
          <p:cNvSpPr/>
          <p:nvPr/>
        </p:nvSpPr>
        <p:spPr>
          <a:xfrm>
            <a:off x="9641059" y="2584868"/>
            <a:ext cx="73152" cy="73152"/>
          </a:xfrm>
          <a:prstGeom prst="ellipse">
            <a:avLst/>
          </a:prstGeom>
          <a:solidFill>
            <a:srgbClr val="B4B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6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3937" y="707728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55" y="309004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31" y="3080200"/>
            <a:ext cx="414557" cy="3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81B56697-94EC-619E-2131-1B36D93F4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2577" y="1406370"/>
            <a:ext cx="457200" cy="4572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08090FF-09B2-753E-7BBA-CBE2F66D6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84" y="718718"/>
            <a:ext cx="2552700" cy="5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703CD3-8B30-4BF1-63B6-EADF313F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1656" y="1636579"/>
            <a:ext cx="4925884" cy="2859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5C845-EFF6-C1C7-D631-A14374F0847D}"/>
              </a:ext>
            </a:extLst>
          </p:cNvPr>
          <p:cNvSpPr txBox="1"/>
          <p:nvPr/>
        </p:nvSpPr>
        <p:spPr>
          <a:xfrm>
            <a:off x="6919302" y="927010"/>
            <a:ext cx="105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9DCAB-3D8A-8601-917A-285AB4298D64}"/>
              </a:ext>
            </a:extLst>
          </p:cNvPr>
          <p:cNvSpPr txBox="1"/>
          <p:nvPr/>
        </p:nvSpPr>
        <p:spPr>
          <a:xfrm>
            <a:off x="3235535" y="2605133"/>
            <a:ext cx="124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#4CB853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98F30-39A8-1B25-0D14-A5D866DCA635}"/>
              </a:ext>
            </a:extLst>
          </p:cNvPr>
          <p:cNvSpPr txBox="1"/>
          <p:nvPr/>
        </p:nvSpPr>
        <p:spPr>
          <a:xfrm>
            <a:off x="1795993" y="4752385"/>
            <a:ext cx="126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#E01F27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5B8BE-3E42-A2A7-3B2D-A1655E92BD82}"/>
              </a:ext>
            </a:extLst>
          </p:cNvPr>
          <p:cNvSpPr txBox="1"/>
          <p:nvPr/>
        </p:nvSpPr>
        <p:spPr>
          <a:xfrm>
            <a:off x="1043847" y="3293720"/>
            <a:ext cx="119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#F8961D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831F4-C6FA-5217-AC2D-A7D37C2EFB06}"/>
              </a:ext>
            </a:extLst>
          </p:cNvPr>
          <p:cNvSpPr txBox="1"/>
          <p:nvPr/>
        </p:nvSpPr>
        <p:spPr>
          <a:xfrm>
            <a:off x="2204357" y="1548724"/>
            <a:ext cx="515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17E86-C87F-FD5A-DC15-BC3BC203B13F}"/>
              </a:ext>
            </a:extLst>
          </p:cNvPr>
          <p:cNvSpPr txBox="1"/>
          <p:nvPr/>
        </p:nvSpPr>
        <p:spPr>
          <a:xfrm>
            <a:off x="2891587" y="4155567"/>
            <a:ext cx="505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#2C9C48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58618-DEB6-07EC-5557-29F8333CB364}"/>
              </a:ext>
            </a:extLst>
          </p:cNvPr>
          <p:cNvSpPr txBox="1"/>
          <p:nvPr/>
        </p:nvSpPr>
        <p:spPr>
          <a:xfrm>
            <a:off x="2676036" y="1373009"/>
            <a:ext cx="108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#32AD97</a:t>
            </a:r>
          </a:p>
        </p:txBody>
      </p:sp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1126</Words>
  <Application>Microsoft Office PowerPoint</Application>
  <PresentationFormat>Widescreen</PresentationFormat>
  <Paragraphs>318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Nova</vt:lpstr>
      <vt:lpstr>Arial Nova Light</vt:lpstr>
      <vt:lpstr>Baguet Script</vt:lpstr>
      <vt:lpstr>Bookman Old Style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47</cp:revision>
  <dcterms:created xsi:type="dcterms:W3CDTF">2023-07-16T12:40:18Z</dcterms:created>
  <dcterms:modified xsi:type="dcterms:W3CDTF">2023-07-29T07:44:30Z</dcterms:modified>
</cp:coreProperties>
</file>